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</p:sldMasterIdLst>
  <p:notesMasterIdLst>
    <p:notesMasterId r:id="rId47"/>
  </p:notesMasterIdLst>
  <p:sldIdLst>
    <p:sldId id="317" r:id="rId5"/>
    <p:sldId id="344" r:id="rId6"/>
    <p:sldId id="284" r:id="rId7"/>
    <p:sldId id="285" r:id="rId8"/>
    <p:sldId id="286" r:id="rId9"/>
    <p:sldId id="287" r:id="rId10"/>
    <p:sldId id="288" r:id="rId11"/>
    <p:sldId id="364" r:id="rId12"/>
    <p:sldId id="289" r:id="rId13"/>
    <p:sldId id="350" r:id="rId14"/>
    <p:sldId id="293" r:id="rId15"/>
    <p:sldId id="295" r:id="rId16"/>
    <p:sldId id="366" r:id="rId17"/>
    <p:sldId id="301" r:id="rId18"/>
    <p:sldId id="332" r:id="rId19"/>
    <p:sldId id="302" r:id="rId20"/>
    <p:sldId id="304" r:id="rId21"/>
    <p:sldId id="351" r:id="rId22"/>
    <p:sldId id="306" r:id="rId23"/>
    <p:sldId id="307" r:id="rId24"/>
    <p:sldId id="309" r:id="rId25"/>
    <p:sldId id="312" r:id="rId26"/>
    <p:sldId id="368" r:id="rId27"/>
    <p:sldId id="367" r:id="rId28"/>
    <p:sldId id="369" r:id="rId29"/>
    <p:sldId id="336" r:id="rId30"/>
    <p:sldId id="338" r:id="rId31"/>
    <p:sldId id="370" r:id="rId32"/>
    <p:sldId id="339" r:id="rId33"/>
    <p:sldId id="365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71" r:id="rId45"/>
    <p:sldId id="324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5" d="100"/>
        <a:sy n="355" d="100"/>
      </p:scale>
      <p:origin x="0" y="70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2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200" dirty="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system64&gt;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Expressing with </a:t>
            </a:r>
            <a:r>
              <a:rPr lang="en-US" dirty="0" err="1" smtClean="0"/>
              <a:t>Goto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C allows </a:t>
            </a:r>
            <a:r>
              <a:rPr lang="en-US" b="1" dirty="0" err="1" smtClean="0">
                <a:latin typeface="Courier New"/>
                <a:cs typeface="Courier New"/>
              </a:rPr>
              <a:t>goto</a:t>
            </a:r>
            <a:r>
              <a:rPr lang="en-US" dirty="0"/>
              <a:t>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Jump to position designated by label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Control</a:t>
            </a:r>
            <a:r>
              <a:rPr lang="en-US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Control</a:t>
            </a:r>
            <a:r>
              <a:rPr lang="en-US" dirty="0">
                <a:solidFill>
                  <a:srgbClr val="000000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–O1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</a:t>
            </a:r>
            <a:r>
              <a:rPr lang="en-US" dirty="0" smtClean="0"/>
              <a:t>(x86-64, </a:t>
            </a:r>
            <a:r>
              <a:rPr lang="en-US" dirty="0"/>
              <a:t>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r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 smtClean="0">
                <a:solidFill>
                  <a:srgbClr val="7F7F7F"/>
                </a:solidFill>
              </a:rPr>
              <a:t>Control</a:t>
            </a:r>
            <a:r>
              <a:rPr lang="en-US" b="1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Implicitly </a:t>
            </a:r>
            <a:r>
              <a:rPr lang="en-US" dirty="0"/>
              <a:t>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 smtClean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Not </a:t>
            </a:r>
            <a:r>
              <a:rPr lang="en-US" dirty="0"/>
              <a:t>set by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endParaRPr lang="en-US" sz="1200" dirty="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</a:t>
            </a:r>
            <a:r>
              <a:rPr lang="en-US" dirty="0" smtClean="0"/>
              <a:t>jump (via jump tables)</a:t>
            </a:r>
            <a:endParaRPr lang="en-US" dirty="0"/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</a:t>
            </a:r>
            <a:r>
              <a:rPr lang="en-US" dirty="0" smtClean="0"/>
              <a:t>or jump-to-middle form</a:t>
            </a:r>
            <a:endParaRPr lang="en-US" dirty="0"/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 (if-</a:t>
            </a:r>
            <a:r>
              <a:rPr lang="en-US" dirty="0" err="1" smtClean="0"/>
              <a:t>elseif</a:t>
            </a:r>
            <a:r>
              <a:rPr lang="en-US" dirty="0" smtClean="0"/>
              <a:t>-</a:t>
            </a:r>
            <a:r>
              <a:rPr lang="en-US" dirty="0" err="1" smtClean="0"/>
              <a:t>elseif</a:t>
            </a:r>
            <a:r>
              <a:rPr lang="en-US" dirty="0" smtClean="0"/>
              <a:t>-else)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 smtClean="0"/>
              <a:t>Loops</a:t>
            </a:r>
          </a:p>
          <a:p>
            <a:pPr marL="552450" lvl="1"/>
            <a:r>
              <a:rPr lang="en-US" dirty="0" smtClean="0"/>
              <a:t>Switch statements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 smtClean="0"/>
              <a:t>Stack</a:t>
            </a:r>
            <a:endParaRPr lang="en-US" dirty="0"/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 smtClean="0"/>
          </a:p>
          <a:p>
            <a:pPr marL="603250" lvl="2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22503</TotalTime>
  <Pages>0</Pages>
  <Words>3318</Words>
  <Characters>0</Characters>
  <Application>Microsoft Macintosh PowerPoint</Application>
  <PresentationFormat>On-screen Show (4:3)</PresentationFormat>
  <Lines>0</Lines>
  <Paragraphs>914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Title Slide</vt:lpstr>
      <vt:lpstr>Title and Content: Build</vt:lpstr>
      <vt:lpstr>Title and Content</vt:lpstr>
      <vt:lpstr>Title Only</vt:lpstr>
      <vt:lpstr>Machine-Level Programming II: Control  </vt:lpstr>
      <vt:lpstr>Today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1055</cp:revision>
  <cp:lastPrinted>2013-09-12T14:46:51Z</cp:lastPrinted>
  <dcterms:created xsi:type="dcterms:W3CDTF">2012-09-13T15:33:55Z</dcterms:created>
  <dcterms:modified xsi:type="dcterms:W3CDTF">2016-02-24T21:47:04Z</dcterms:modified>
</cp:coreProperties>
</file>