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90" r:id="rId2"/>
    <p:sldId id="291" r:id="rId3"/>
    <p:sldId id="292" r:id="rId4"/>
    <p:sldId id="293" r:id="rId5"/>
    <p:sldId id="294" r:id="rId6"/>
  </p:sldIdLst>
  <p:sldSz cx="9144000" cy="6858000" type="screen4x3"/>
  <p:notesSz cx="9294813" cy="7008813"/>
  <p:defaultTextStyle>
    <a:defPPr>
      <a:defRPr lang="en-GB"/>
    </a:defPPr>
    <a:lvl1pPr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128" y="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1238250" y="3330575"/>
            <a:ext cx="6797675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20" tIns="43560" rIns="88920" bIns="435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30650" y="6677025"/>
            <a:ext cx="14366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5680" tIns="43560" rIns="85680" bIns="4356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t>Page </a:t>
            </a:r>
            <a:fld id="{771CAE1B-6047-0941-8019-4631784DDC0E}" type="slidenum"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charset="0"/>
              <a:cs typeface="DejaVu LGC Sans" charset="0"/>
            </a:endParaRPr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09888" y="531813"/>
            <a:ext cx="3463925" cy="25939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9800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90838" y="531813"/>
            <a:ext cx="3522662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38250" y="3330575"/>
            <a:ext cx="681831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2890838" y="531813"/>
            <a:ext cx="3522662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238250" y="3330575"/>
            <a:ext cx="681831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2890838" y="531813"/>
            <a:ext cx="3522662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238250" y="3330575"/>
            <a:ext cx="681831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2890838" y="531813"/>
            <a:ext cx="3522662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238250" y="3330575"/>
            <a:ext cx="681831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2890838" y="531813"/>
            <a:ext cx="3522662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238250" y="3330575"/>
            <a:ext cx="681831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9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8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247650"/>
            <a:ext cx="2201862" cy="6175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4775" cy="6175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49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5587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220788"/>
            <a:ext cx="4067175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6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75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38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6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473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2pPr>
      <a:lvl3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3pPr>
      <a:lvl4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4pPr>
      <a:lvl5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5pPr>
      <a:lvl6pPr marL="25146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6pPr>
      <a:lvl7pPr marL="29718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7pPr>
      <a:lvl8pPr marL="3429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8pPr>
      <a:lvl9pPr marL="3886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107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3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21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1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Makefiles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3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2313" indent="-2301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Recipe for compiling and running your code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Call it makefile or Makefile (big or little M)‏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The “make” utility will use that by default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You only have to specify the name if it’s called something else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first rule in the Makefile is used by default if you just say “make” with no arguments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second line of each rule (the command) must start with a tab, not spaces!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b="1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2588" indent="-365125"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sd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:  </a:t>
            </a:r>
            <a:r>
              <a:rPr lang="en-US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sd.c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cc –Wall -g -o </a:t>
            </a:r>
            <a:r>
              <a:rPr lang="en-US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sd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sd.c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MS Mincho" charset="0"/>
              <a:cs typeface="MS Mincho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MS Mincho" charset="0"/>
              <a:cs typeface="MS Mincho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A simple Makefile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2588" indent="-365125"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all: sd test1 t1check test2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sd:  sd.c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cc -g -o sd sd.c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test1:  test1.c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cc -o test1 test1.c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test2:  test2.c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cc -o test2 test2.c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t1check:  t1check.c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cc -o t1check t1check.c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clean: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rm sd test1 t1check test2</a:t>
            </a:r>
            <a:b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endParaRPr lang="en-US" sz="200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MS Mincho" charset="0"/>
              <a:cs typeface="MS Mincho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sz="200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MS Mincho" charset="0"/>
              <a:cs typeface="MS Mincho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A little more complex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2588" indent="-365125"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  <a:tab pos="10037763" algn="l"/>
                <a:tab pos="10494963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</a:t>
            </a: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CC = gcc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CFLAGS = -Wall -O2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LIBS = -lm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OBJS = driver.o kernels.o fcyc.o clock.o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all: driver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/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driver: $(OBJS) config.h defs.h fcyc.h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	$(CC) $(CFLAGS) $(OBJS) $(LIBS) -o driver</a:t>
            </a:r>
            <a:b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</a:br>
            <a:endParaRPr lang="en-US" sz="180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MS Mincho" charset="0"/>
              <a:cs typeface="MS Mincho" charset="0"/>
            </a:endParaRPr>
          </a:p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</a:t>
            </a: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driver.o: driver.c defs.h</a:t>
            </a:r>
          </a:p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 kernels.o: kernels.c  defs.h</a:t>
            </a:r>
          </a:p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 fcyc.o: fcyc.c fcyc.h</a:t>
            </a:r>
          </a:p>
          <a:p>
            <a:pPr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MS Mincho" charset="0"/>
                <a:cs typeface="MS Mincho" charset="0"/>
              </a:rPr>
              <a:t>   clock.o: clock.c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A slightly more complex makefile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2588" indent="-365125"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mkdir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demo/</a:t>
            </a: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cp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*.c *.h 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Makefile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demo/</a:t>
            </a: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tar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-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cvf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demo/</a:t>
            </a: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list the contents of the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tar file: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ar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-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tf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extract the tar file: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tar -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xvf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Compressed 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tarballs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(.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tar.gz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or .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tgz</a:t>
            </a:r>
            <a:r>
              <a:rPr lang="en-US" sz="200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extensions):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tar -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z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vf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demo.tar.gz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demo/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tar -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z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f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demo.tar.gz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tar 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-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x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z</a:t>
            </a:r>
            <a:r>
              <a:rPr 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f</a:t>
            </a: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demo.tar.gz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Tarballs</a:t>
            </a:r>
            <a:endParaRPr lang="en-US" sz="3800" b="1" dirty="0" smtClean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LGC Sans"/>
      </a:majorFont>
      <a:minorFont>
        <a:latin typeface="Arial"/>
        <a:ea typeface="ＭＳ Ｐゴシック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173</Words>
  <Application>Microsoft Macintosh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subject/>
  <dc:creator>Randal E. Bryant and David R. O'Hallaron</dc:creator>
  <cp:keywords/>
  <dc:description/>
  <cp:lastModifiedBy>Hyrum Carroll</cp:lastModifiedBy>
  <cp:revision>68</cp:revision>
  <cp:lastPrinted>2012-04-04T23:37:04Z</cp:lastPrinted>
  <dcterms:created xsi:type="dcterms:W3CDTF">1601-01-01T00:00:00Z</dcterms:created>
  <dcterms:modified xsi:type="dcterms:W3CDTF">2016-02-06T13:45:36Z</dcterms:modified>
</cp:coreProperties>
</file>