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8" r:id="rId1"/>
  </p:sldMasterIdLst>
  <p:notesMasterIdLst>
    <p:notesMasterId r:id="rId37"/>
  </p:notesMasterIdLst>
  <p:handoutMasterIdLst>
    <p:handoutMasterId r:id="rId38"/>
  </p:handoutMasterIdLst>
  <p:sldIdLst>
    <p:sldId id="742" r:id="rId2"/>
    <p:sldId id="849" r:id="rId3"/>
    <p:sldId id="840" r:id="rId4"/>
    <p:sldId id="807" r:id="rId5"/>
    <p:sldId id="801" r:id="rId6"/>
    <p:sldId id="802" r:id="rId7"/>
    <p:sldId id="803" r:id="rId8"/>
    <p:sldId id="804" r:id="rId9"/>
    <p:sldId id="805" r:id="rId10"/>
    <p:sldId id="806" r:id="rId11"/>
    <p:sldId id="820" r:id="rId12"/>
    <p:sldId id="827" r:id="rId13"/>
    <p:sldId id="808" r:id="rId14"/>
    <p:sldId id="833" r:id="rId15"/>
    <p:sldId id="832" r:id="rId16"/>
    <p:sldId id="813" r:id="rId17"/>
    <p:sldId id="850" r:id="rId18"/>
    <p:sldId id="814" r:id="rId19"/>
    <p:sldId id="834" r:id="rId20"/>
    <p:sldId id="815" r:id="rId21"/>
    <p:sldId id="824" r:id="rId22"/>
    <p:sldId id="844" r:id="rId23"/>
    <p:sldId id="845" r:id="rId24"/>
    <p:sldId id="836" r:id="rId25"/>
    <p:sldId id="838" r:id="rId26"/>
    <p:sldId id="851" r:id="rId27"/>
    <p:sldId id="854" r:id="rId28"/>
    <p:sldId id="810" r:id="rId29"/>
    <p:sldId id="744" r:id="rId30"/>
    <p:sldId id="816" r:id="rId31"/>
    <p:sldId id="837" r:id="rId32"/>
    <p:sldId id="852" r:id="rId33"/>
    <p:sldId id="846" r:id="rId34"/>
    <p:sldId id="847" r:id="rId35"/>
    <p:sldId id="848" r:id="rId36"/>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F99FF"/>
    <a:srgbClr val="CC00CC"/>
    <a:srgbClr val="FF0066"/>
    <a:srgbClr val="CCECFF"/>
    <a:srgbClr val="990099"/>
    <a:srgbClr val="FF9900"/>
    <a:srgbClr val="DDDDDD"/>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46" autoAdjust="0"/>
    <p:restoredTop sz="86371" autoAdjust="0"/>
  </p:normalViewPr>
  <p:slideViewPr>
    <p:cSldViewPr snapToGrid="0" snapToObjects="1">
      <p:cViewPr varScale="1">
        <p:scale>
          <a:sx n="132" d="100"/>
          <a:sy n="132" d="100"/>
        </p:scale>
        <p:origin x="2184" y="184"/>
      </p:cViewPr>
      <p:guideLst>
        <p:guide orient="horz" pos="2160"/>
        <p:guide pos="2880"/>
      </p:guideLst>
    </p:cSldViewPr>
  </p:slideViewPr>
  <p:outlineViewPr>
    <p:cViewPr>
      <p:scale>
        <a:sx n="25" d="100"/>
        <a:sy n="25" d="100"/>
      </p:scale>
      <p:origin x="0" y="-8768"/>
    </p:cViewPr>
  </p:outlineViewPr>
  <p:notesTextViewPr>
    <p:cViewPr>
      <p:scale>
        <a:sx n="100" d="100"/>
        <a:sy n="100" d="100"/>
      </p:scale>
      <p:origin x="0" y="0"/>
    </p:cViewPr>
  </p:notesTextViewPr>
  <p:sorterViewPr>
    <p:cViewPr>
      <p:scale>
        <a:sx n="155" d="100"/>
        <a:sy n="155" d="100"/>
      </p:scale>
      <p:origin x="0" y="0"/>
    </p:cViewPr>
  </p:sorterViewPr>
  <p:notesViewPr>
    <p:cSldViewPr snapToGrid="0" snapToObjects="1">
      <p:cViewPr>
        <p:scale>
          <a:sx n="100" d="100"/>
          <a:sy n="100" d="100"/>
        </p:scale>
        <p:origin x="-3372" y="85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2" tIns="48306" rIns="96612" bIns="48306" numCol="1" anchor="t" anchorCtr="0" compatLnSpc="1">
            <a:prstTxWarp prst="textNoShape">
              <a:avLst/>
            </a:prstTxWarp>
          </a:bodyPr>
          <a:lstStyle>
            <a:lvl1pPr defTabSz="965200">
              <a:defRPr sz="1200">
                <a:latin typeface="Times New Roman" pitchFamily="1" charset="0"/>
              </a:defRPr>
            </a:lvl1pPr>
          </a:lstStyle>
          <a:p>
            <a:pPr>
              <a:defRPr/>
            </a:pPr>
            <a:endParaRPr lang="en-US" altLang="en-US"/>
          </a:p>
        </p:txBody>
      </p:sp>
      <p:sp>
        <p:nvSpPr>
          <p:cNvPr id="122883" name="Rectangle 3"/>
          <p:cNvSpPr>
            <a:spLocks noGrp="1" noChangeArrowheads="1"/>
          </p:cNvSpPr>
          <p:nvPr>
            <p:ph type="dt" sz="quarter" idx="1"/>
          </p:nvPr>
        </p:nvSpPr>
        <p:spPr bwMode="auto">
          <a:xfrm>
            <a:off x="4144963" y="0"/>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2" tIns="48306" rIns="96612" bIns="48306" numCol="1" anchor="t" anchorCtr="0" compatLnSpc="1">
            <a:prstTxWarp prst="textNoShape">
              <a:avLst/>
            </a:prstTxWarp>
          </a:bodyPr>
          <a:lstStyle>
            <a:lvl1pPr algn="r" defTabSz="965200">
              <a:defRPr sz="1200">
                <a:latin typeface="Times New Roman" pitchFamily="1" charset="0"/>
              </a:defRPr>
            </a:lvl1pPr>
          </a:lstStyle>
          <a:p>
            <a:pPr>
              <a:defRPr/>
            </a:pPr>
            <a:endParaRPr lang="en-US" altLang="en-US"/>
          </a:p>
        </p:txBody>
      </p:sp>
      <p:sp>
        <p:nvSpPr>
          <p:cNvPr id="122884" name="Rectangle 4"/>
          <p:cNvSpPr>
            <a:spLocks noGrp="1" noChangeArrowheads="1"/>
          </p:cNvSpPr>
          <p:nvPr>
            <p:ph type="ftr" sz="quarter" idx="2"/>
          </p:nvPr>
        </p:nvSpPr>
        <p:spPr bwMode="auto">
          <a:xfrm>
            <a:off x="0" y="9121775"/>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2" tIns="48306" rIns="96612" bIns="48306" numCol="1" anchor="b" anchorCtr="0" compatLnSpc="1">
            <a:prstTxWarp prst="textNoShape">
              <a:avLst/>
            </a:prstTxWarp>
          </a:bodyPr>
          <a:lstStyle>
            <a:lvl1pPr defTabSz="965200">
              <a:defRPr sz="1200">
                <a:latin typeface="Times New Roman" pitchFamily="1" charset="0"/>
              </a:defRPr>
            </a:lvl1pPr>
          </a:lstStyle>
          <a:p>
            <a:pPr>
              <a:defRPr/>
            </a:pPr>
            <a:endParaRPr lang="en-US" altLang="en-US"/>
          </a:p>
        </p:txBody>
      </p:sp>
      <p:sp>
        <p:nvSpPr>
          <p:cNvPr id="122885" name="Rectangle 5"/>
          <p:cNvSpPr>
            <a:spLocks noGrp="1" noChangeArrowheads="1"/>
          </p:cNvSpPr>
          <p:nvPr>
            <p:ph type="sldNum" sz="quarter" idx="3"/>
          </p:nvPr>
        </p:nvSpPr>
        <p:spPr bwMode="auto">
          <a:xfrm>
            <a:off x="4144963" y="9121775"/>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2" tIns="48306" rIns="96612" bIns="48306" numCol="1" anchor="b" anchorCtr="0" compatLnSpc="1">
            <a:prstTxWarp prst="textNoShape">
              <a:avLst/>
            </a:prstTxWarp>
          </a:bodyPr>
          <a:lstStyle>
            <a:lvl1pPr algn="r" defTabSz="965200">
              <a:defRPr sz="1200">
                <a:latin typeface="Times New Roman" panose="02020603050405020304" pitchFamily="18" charset="0"/>
              </a:defRPr>
            </a:lvl1pPr>
          </a:lstStyle>
          <a:p>
            <a:pPr>
              <a:defRPr/>
            </a:pPr>
            <a:fld id="{D7B81050-9A93-9E47-B59D-A0871DE302D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597" tIns="48298" rIns="96597" bIns="48298" numCol="1" anchor="t" anchorCtr="0" compatLnSpc="1">
            <a:prstTxWarp prst="textNoShape">
              <a:avLst/>
            </a:prstTxWarp>
          </a:bodyPr>
          <a:lstStyle>
            <a:lvl1pPr defTabSz="965200">
              <a:defRPr sz="1200">
                <a:latin typeface="Times New Roman" pitchFamily="1" charset="0"/>
              </a:defRPr>
            </a:lvl1pPr>
          </a:lstStyle>
          <a:p>
            <a:pPr>
              <a:defRPr/>
            </a:pPr>
            <a:endParaRPr lang="en-US" altLang="en-US"/>
          </a:p>
        </p:txBody>
      </p:sp>
      <p:sp>
        <p:nvSpPr>
          <p:cNvPr id="46083" name="Rectangle 3"/>
          <p:cNvSpPr>
            <a:spLocks noGrp="1" noChangeArrowheads="1"/>
          </p:cNvSpPr>
          <p:nvPr>
            <p:ph type="dt" idx="1"/>
          </p:nvPr>
        </p:nvSpPr>
        <p:spPr bwMode="auto">
          <a:xfrm>
            <a:off x="4144963" y="0"/>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597" tIns="48298" rIns="96597" bIns="48298" numCol="1" anchor="t" anchorCtr="0" compatLnSpc="1">
            <a:prstTxWarp prst="textNoShape">
              <a:avLst/>
            </a:prstTxWarp>
          </a:bodyPr>
          <a:lstStyle>
            <a:lvl1pPr algn="r" defTabSz="965200">
              <a:defRPr sz="1200">
                <a:latin typeface="Times New Roman" pitchFamily="1" charset="0"/>
              </a:defRPr>
            </a:lvl1pPr>
          </a:lstStyle>
          <a:p>
            <a:pPr>
              <a:defRPr/>
            </a:pPr>
            <a:endParaRPr lang="en-US" altLang="en-US"/>
          </a:p>
        </p:txBody>
      </p:sp>
      <p:sp>
        <p:nvSpPr>
          <p:cNvPr id="6148" name="Rectangle 4"/>
          <p:cNvSpPr>
            <a:spLocks noGrp="1" noRot="1" noChangeAspect="1" noChangeArrowheads="1" noTextEdit="1"/>
          </p:cNvSpPr>
          <p:nvPr>
            <p:ph type="sldImg" idx="2"/>
          </p:nvPr>
        </p:nvSpPr>
        <p:spPr bwMode="auto">
          <a:xfrm>
            <a:off x="1258888" y="719138"/>
            <a:ext cx="4802187" cy="360203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xmlns="" val="1"/>
            </a:ext>
          </a:extLst>
        </p:spPr>
      </p:sp>
      <p:sp>
        <p:nvSpPr>
          <p:cNvPr id="46085" name="Rectangle 5"/>
          <p:cNvSpPr>
            <a:spLocks noGrp="1" noChangeArrowheads="1"/>
          </p:cNvSpPr>
          <p:nvPr>
            <p:ph type="body" sz="quarter" idx="3"/>
          </p:nvPr>
        </p:nvSpPr>
        <p:spPr bwMode="auto">
          <a:xfrm>
            <a:off x="976313" y="4560888"/>
            <a:ext cx="5362575" cy="432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597" tIns="48298" rIns="96597" bIns="48298"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6086" name="Rectangle 6"/>
          <p:cNvSpPr>
            <a:spLocks noGrp="1" noChangeArrowheads="1"/>
          </p:cNvSpPr>
          <p:nvPr>
            <p:ph type="ftr" sz="quarter" idx="4"/>
          </p:nvPr>
        </p:nvSpPr>
        <p:spPr bwMode="auto">
          <a:xfrm>
            <a:off x="0" y="9121775"/>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597" tIns="48298" rIns="96597" bIns="48298" numCol="1" anchor="b" anchorCtr="0" compatLnSpc="1">
            <a:prstTxWarp prst="textNoShape">
              <a:avLst/>
            </a:prstTxWarp>
          </a:bodyPr>
          <a:lstStyle>
            <a:lvl1pPr defTabSz="965200">
              <a:defRPr sz="1200">
                <a:latin typeface="Times New Roman" pitchFamily="1" charset="0"/>
              </a:defRPr>
            </a:lvl1pPr>
          </a:lstStyle>
          <a:p>
            <a:pPr>
              <a:defRPr/>
            </a:pPr>
            <a:endParaRPr lang="en-US" altLang="en-US"/>
          </a:p>
        </p:txBody>
      </p:sp>
      <p:sp>
        <p:nvSpPr>
          <p:cNvPr id="46087" name="Rectangle 7"/>
          <p:cNvSpPr>
            <a:spLocks noGrp="1" noChangeArrowheads="1"/>
          </p:cNvSpPr>
          <p:nvPr>
            <p:ph type="sldNum" sz="quarter" idx="5"/>
          </p:nvPr>
        </p:nvSpPr>
        <p:spPr bwMode="auto">
          <a:xfrm>
            <a:off x="4144963" y="9121775"/>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597" tIns="48298" rIns="96597" bIns="48298" numCol="1" anchor="b" anchorCtr="0" compatLnSpc="1">
            <a:prstTxWarp prst="textNoShape">
              <a:avLst/>
            </a:prstTxWarp>
          </a:bodyPr>
          <a:lstStyle>
            <a:lvl1pPr algn="r" defTabSz="965200">
              <a:defRPr sz="1200">
                <a:latin typeface="Times New Roman" panose="02020603050405020304" pitchFamily="18" charset="0"/>
              </a:defRPr>
            </a:lvl1pPr>
          </a:lstStyle>
          <a:p>
            <a:pPr>
              <a:defRPr/>
            </a:pPr>
            <a:fld id="{974CA0EF-901C-B34F-9E3A-3C04C5C09A5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65200">
              <a:defRPr>
                <a:solidFill>
                  <a:schemeClr val="tx1"/>
                </a:solidFill>
                <a:latin typeface="Arial" charset="0"/>
              </a:defRPr>
            </a:lvl1pPr>
            <a:lvl2pPr marL="742950" indent="-285750" defTabSz="965200">
              <a:defRPr>
                <a:solidFill>
                  <a:schemeClr val="tx1"/>
                </a:solidFill>
                <a:latin typeface="Arial" charset="0"/>
              </a:defRPr>
            </a:lvl2pPr>
            <a:lvl3pPr marL="1143000" indent="-228600" defTabSz="965200">
              <a:defRPr>
                <a:solidFill>
                  <a:schemeClr val="tx1"/>
                </a:solidFill>
                <a:latin typeface="Arial" charset="0"/>
              </a:defRPr>
            </a:lvl3pPr>
            <a:lvl4pPr marL="1600200" indent="-228600" defTabSz="965200">
              <a:defRPr>
                <a:solidFill>
                  <a:schemeClr val="tx1"/>
                </a:solidFill>
                <a:latin typeface="Arial" charset="0"/>
              </a:defRPr>
            </a:lvl4pPr>
            <a:lvl5pPr marL="2057400" indent="-228600" defTabSz="965200">
              <a:defRPr>
                <a:solidFill>
                  <a:schemeClr val="tx1"/>
                </a:solidFill>
                <a:latin typeface="Arial" charset="0"/>
              </a:defRPr>
            </a:lvl5pPr>
            <a:lvl6pPr marL="2514600" indent="-228600" defTabSz="965200" eaLnBrk="0" fontAlgn="base" hangingPunct="0">
              <a:spcBef>
                <a:spcPct val="0"/>
              </a:spcBef>
              <a:spcAft>
                <a:spcPct val="0"/>
              </a:spcAft>
              <a:defRPr>
                <a:solidFill>
                  <a:schemeClr val="tx1"/>
                </a:solidFill>
                <a:latin typeface="Arial" charset="0"/>
              </a:defRPr>
            </a:lvl6pPr>
            <a:lvl7pPr marL="2971800" indent="-228600" defTabSz="965200" eaLnBrk="0" fontAlgn="base" hangingPunct="0">
              <a:spcBef>
                <a:spcPct val="0"/>
              </a:spcBef>
              <a:spcAft>
                <a:spcPct val="0"/>
              </a:spcAft>
              <a:defRPr>
                <a:solidFill>
                  <a:schemeClr val="tx1"/>
                </a:solidFill>
                <a:latin typeface="Arial" charset="0"/>
              </a:defRPr>
            </a:lvl7pPr>
            <a:lvl8pPr marL="3429000" indent="-228600" defTabSz="965200" eaLnBrk="0" fontAlgn="base" hangingPunct="0">
              <a:spcBef>
                <a:spcPct val="0"/>
              </a:spcBef>
              <a:spcAft>
                <a:spcPct val="0"/>
              </a:spcAft>
              <a:defRPr>
                <a:solidFill>
                  <a:schemeClr val="tx1"/>
                </a:solidFill>
                <a:latin typeface="Arial" charset="0"/>
              </a:defRPr>
            </a:lvl8pPr>
            <a:lvl9pPr marL="3886200" indent="-228600" defTabSz="965200" eaLnBrk="0" fontAlgn="base" hangingPunct="0">
              <a:spcBef>
                <a:spcPct val="0"/>
              </a:spcBef>
              <a:spcAft>
                <a:spcPct val="0"/>
              </a:spcAft>
              <a:defRPr>
                <a:solidFill>
                  <a:schemeClr val="tx1"/>
                </a:solidFill>
                <a:latin typeface="Arial" charset="0"/>
              </a:defRPr>
            </a:lvl9pPr>
          </a:lstStyle>
          <a:p>
            <a:fld id="{AC1A5814-21B7-A847-A980-9341004960AF}" type="slidenum">
              <a:rPr lang="en-US" altLang="en-US">
                <a:latin typeface="Times New Roman" charset="0"/>
              </a:rPr>
              <a:pPr/>
              <a:t>1</a:t>
            </a:fld>
            <a:endParaRPr lang="en-US" altLang="en-US">
              <a:latin typeface="Times New Roman" charset="0"/>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xfrm>
            <a:off x="479425" y="4560888"/>
            <a:ext cx="6297613" cy="4321175"/>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endParaRPr lang="en-US" altLang="en-US">
              <a:latin typeface="Times New Roman"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74CA0EF-901C-B34F-9E3A-3C04C5C09A53}" type="slidenum">
              <a:rPr lang="en-US" altLang="en-US" smtClean="0"/>
              <a:pPr>
                <a:defRPr/>
              </a:pPr>
              <a:t>19</a:t>
            </a:fld>
            <a:endParaRPr lang="en-US" altLang="en-US"/>
          </a:p>
        </p:txBody>
      </p:sp>
    </p:spTree>
    <p:extLst>
      <p:ext uri="{BB962C8B-B14F-4D97-AF65-F5344CB8AC3E}">
        <p14:creationId xmlns:p14="http://schemas.microsoft.com/office/powerpoint/2010/main" val="950719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endParaRPr lang="en-US" altLang="en-US">
              <a:latin typeface="Times New Roman" charset="0"/>
            </a:endParaRPr>
          </a:p>
        </p:txBody>
      </p:sp>
      <p:sp>
        <p:nvSpPr>
          <p:cNvPr id="36868"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65200">
              <a:defRPr>
                <a:solidFill>
                  <a:schemeClr val="tx1"/>
                </a:solidFill>
                <a:latin typeface="Arial" charset="0"/>
              </a:defRPr>
            </a:lvl1pPr>
            <a:lvl2pPr marL="742950" indent="-285750" defTabSz="965200">
              <a:defRPr>
                <a:solidFill>
                  <a:schemeClr val="tx1"/>
                </a:solidFill>
                <a:latin typeface="Arial" charset="0"/>
              </a:defRPr>
            </a:lvl2pPr>
            <a:lvl3pPr marL="1143000" indent="-228600" defTabSz="965200">
              <a:defRPr>
                <a:solidFill>
                  <a:schemeClr val="tx1"/>
                </a:solidFill>
                <a:latin typeface="Arial" charset="0"/>
              </a:defRPr>
            </a:lvl3pPr>
            <a:lvl4pPr marL="1600200" indent="-228600" defTabSz="965200">
              <a:defRPr>
                <a:solidFill>
                  <a:schemeClr val="tx1"/>
                </a:solidFill>
                <a:latin typeface="Arial" charset="0"/>
              </a:defRPr>
            </a:lvl4pPr>
            <a:lvl5pPr marL="2057400" indent="-228600" defTabSz="965200">
              <a:defRPr>
                <a:solidFill>
                  <a:schemeClr val="tx1"/>
                </a:solidFill>
                <a:latin typeface="Arial" charset="0"/>
              </a:defRPr>
            </a:lvl5pPr>
            <a:lvl6pPr marL="2514600" indent="-228600" defTabSz="965200" eaLnBrk="0" fontAlgn="base" hangingPunct="0">
              <a:spcBef>
                <a:spcPct val="0"/>
              </a:spcBef>
              <a:spcAft>
                <a:spcPct val="0"/>
              </a:spcAft>
              <a:defRPr>
                <a:solidFill>
                  <a:schemeClr val="tx1"/>
                </a:solidFill>
                <a:latin typeface="Arial" charset="0"/>
              </a:defRPr>
            </a:lvl6pPr>
            <a:lvl7pPr marL="2971800" indent="-228600" defTabSz="965200" eaLnBrk="0" fontAlgn="base" hangingPunct="0">
              <a:spcBef>
                <a:spcPct val="0"/>
              </a:spcBef>
              <a:spcAft>
                <a:spcPct val="0"/>
              </a:spcAft>
              <a:defRPr>
                <a:solidFill>
                  <a:schemeClr val="tx1"/>
                </a:solidFill>
                <a:latin typeface="Arial" charset="0"/>
              </a:defRPr>
            </a:lvl7pPr>
            <a:lvl8pPr marL="3429000" indent="-228600" defTabSz="965200" eaLnBrk="0" fontAlgn="base" hangingPunct="0">
              <a:spcBef>
                <a:spcPct val="0"/>
              </a:spcBef>
              <a:spcAft>
                <a:spcPct val="0"/>
              </a:spcAft>
              <a:defRPr>
                <a:solidFill>
                  <a:schemeClr val="tx1"/>
                </a:solidFill>
                <a:latin typeface="Arial" charset="0"/>
              </a:defRPr>
            </a:lvl8pPr>
            <a:lvl9pPr marL="3886200" indent="-228600" defTabSz="965200" eaLnBrk="0" fontAlgn="base" hangingPunct="0">
              <a:spcBef>
                <a:spcPct val="0"/>
              </a:spcBef>
              <a:spcAft>
                <a:spcPct val="0"/>
              </a:spcAft>
              <a:defRPr>
                <a:solidFill>
                  <a:schemeClr val="tx1"/>
                </a:solidFill>
                <a:latin typeface="Arial" charset="0"/>
              </a:defRPr>
            </a:lvl9pPr>
          </a:lstStyle>
          <a:p>
            <a:fld id="{C11F3884-4887-1B41-A740-4DFC1AFD7B11}" type="slidenum">
              <a:rPr lang="en-US" altLang="en-US">
                <a:latin typeface="Times New Roman" charset="0"/>
              </a:rPr>
              <a:pPr/>
              <a:t>20</a:t>
            </a:fld>
            <a:endParaRPr lang="en-US" altLang="en-US">
              <a:latin typeface="Times New Roman"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endParaRPr lang="en-US" altLang="en-US">
              <a:latin typeface="Times New Roman" charset="0"/>
            </a:endParaRPr>
          </a:p>
        </p:txBody>
      </p:sp>
      <p:sp>
        <p:nvSpPr>
          <p:cNvPr id="38916"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65200">
              <a:defRPr>
                <a:solidFill>
                  <a:schemeClr val="tx1"/>
                </a:solidFill>
                <a:latin typeface="Arial" charset="0"/>
              </a:defRPr>
            </a:lvl1pPr>
            <a:lvl2pPr marL="742950" indent="-285750" defTabSz="965200">
              <a:defRPr>
                <a:solidFill>
                  <a:schemeClr val="tx1"/>
                </a:solidFill>
                <a:latin typeface="Arial" charset="0"/>
              </a:defRPr>
            </a:lvl2pPr>
            <a:lvl3pPr marL="1143000" indent="-228600" defTabSz="965200">
              <a:defRPr>
                <a:solidFill>
                  <a:schemeClr val="tx1"/>
                </a:solidFill>
                <a:latin typeface="Arial" charset="0"/>
              </a:defRPr>
            </a:lvl3pPr>
            <a:lvl4pPr marL="1600200" indent="-228600" defTabSz="965200">
              <a:defRPr>
                <a:solidFill>
                  <a:schemeClr val="tx1"/>
                </a:solidFill>
                <a:latin typeface="Arial" charset="0"/>
              </a:defRPr>
            </a:lvl4pPr>
            <a:lvl5pPr marL="2057400" indent="-228600" defTabSz="965200">
              <a:defRPr>
                <a:solidFill>
                  <a:schemeClr val="tx1"/>
                </a:solidFill>
                <a:latin typeface="Arial" charset="0"/>
              </a:defRPr>
            </a:lvl5pPr>
            <a:lvl6pPr marL="2514600" indent="-228600" defTabSz="965200" eaLnBrk="0" fontAlgn="base" hangingPunct="0">
              <a:spcBef>
                <a:spcPct val="0"/>
              </a:spcBef>
              <a:spcAft>
                <a:spcPct val="0"/>
              </a:spcAft>
              <a:defRPr>
                <a:solidFill>
                  <a:schemeClr val="tx1"/>
                </a:solidFill>
                <a:latin typeface="Arial" charset="0"/>
              </a:defRPr>
            </a:lvl6pPr>
            <a:lvl7pPr marL="2971800" indent="-228600" defTabSz="965200" eaLnBrk="0" fontAlgn="base" hangingPunct="0">
              <a:spcBef>
                <a:spcPct val="0"/>
              </a:spcBef>
              <a:spcAft>
                <a:spcPct val="0"/>
              </a:spcAft>
              <a:defRPr>
                <a:solidFill>
                  <a:schemeClr val="tx1"/>
                </a:solidFill>
                <a:latin typeface="Arial" charset="0"/>
              </a:defRPr>
            </a:lvl7pPr>
            <a:lvl8pPr marL="3429000" indent="-228600" defTabSz="965200" eaLnBrk="0" fontAlgn="base" hangingPunct="0">
              <a:spcBef>
                <a:spcPct val="0"/>
              </a:spcBef>
              <a:spcAft>
                <a:spcPct val="0"/>
              </a:spcAft>
              <a:defRPr>
                <a:solidFill>
                  <a:schemeClr val="tx1"/>
                </a:solidFill>
                <a:latin typeface="Arial" charset="0"/>
              </a:defRPr>
            </a:lvl8pPr>
            <a:lvl9pPr marL="3886200" indent="-228600" defTabSz="965200" eaLnBrk="0" fontAlgn="base" hangingPunct="0">
              <a:spcBef>
                <a:spcPct val="0"/>
              </a:spcBef>
              <a:spcAft>
                <a:spcPct val="0"/>
              </a:spcAft>
              <a:defRPr>
                <a:solidFill>
                  <a:schemeClr val="tx1"/>
                </a:solidFill>
                <a:latin typeface="Arial" charset="0"/>
              </a:defRPr>
            </a:lvl9pPr>
          </a:lstStyle>
          <a:p>
            <a:fld id="{E4F0CD55-F40C-BB40-BA57-E89215831BDF}" type="slidenum">
              <a:rPr lang="en-US" altLang="en-US">
                <a:latin typeface="Times New Roman" charset="0"/>
              </a:rPr>
              <a:pPr/>
              <a:t>21</a:t>
            </a:fld>
            <a:endParaRPr lang="en-US" altLang="en-US">
              <a:latin typeface="Times New Roman"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65200">
              <a:defRPr>
                <a:solidFill>
                  <a:schemeClr val="tx1"/>
                </a:solidFill>
                <a:latin typeface="Arial" charset="0"/>
              </a:defRPr>
            </a:lvl1pPr>
            <a:lvl2pPr marL="742950" indent="-285750" defTabSz="965200">
              <a:defRPr>
                <a:solidFill>
                  <a:schemeClr val="tx1"/>
                </a:solidFill>
                <a:latin typeface="Arial" charset="0"/>
              </a:defRPr>
            </a:lvl2pPr>
            <a:lvl3pPr marL="1143000" indent="-228600" defTabSz="965200">
              <a:defRPr>
                <a:solidFill>
                  <a:schemeClr val="tx1"/>
                </a:solidFill>
                <a:latin typeface="Arial" charset="0"/>
              </a:defRPr>
            </a:lvl3pPr>
            <a:lvl4pPr marL="1600200" indent="-228600" defTabSz="965200">
              <a:defRPr>
                <a:solidFill>
                  <a:schemeClr val="tx1"/>
                </a:solidFill>
                <a:latin typeface="Arial" charset="0"/>
              </a:defRPr>
            </a:lvl4pPr>
            <a:lvl5pPr marL="2057400" indent="-228600" defTabSz="965200">
              <a:defRPr>
                <a:solidFill>
                  <a:schemeClr val="tx1"/>
                </a:solidFill>
                <a:latin typeface="Arial" charset="0"/>
              </a:defRPr>
            </a:lvl5pPr>
            <a:lvl6pPr marL="2514600" indent="-228600" defTabSz="965200" eaLnBrk="0" fontAlgn="base" hangingPunct="0">
              <a:spcBef>
                <a:spcPct val="0"/>
              </a:spcBef>
              <a:spcAft>
                <a:spcPct val="0"/>
              </a:spcAft>
              <a:defRPr>
                <a:solidFill>
                  <a:schemeClr val="tx1"/>
                </a:solidFill>
                <a:latin typeface="Arial" charset="0"/>
              </a:defRPr>
            </a:lvl6pPr>
            <a:lvl7pPr marL="2971800" indent="-228600" defTabSz="965200" eaLnBrk="0" fontAlgn="base" hangingPunct="0">
              <a:spcBef>
                <a:spcPct val="0"/>
              </a:spcBef>
              <a:spcAft>
                <a:spcPct val="0"/>
              </a:spcAft>
              <a:defRPr>
                <a:solidFill>
                  <a:schemeClr val="tx1"/>
                </a:solidFill>
                <a:latin typeface="Arial" charset="0"/>
              </a:defRPr>
            </a:lvl7pPr>
            <a:lvl8pPr marL="3429000" indent="-228600" defTabSz="965200" eaLnBrk="0" fontAlgn="base" hangingPunct="0">
              <a:spcBef>
                <a:spcPct val="0"/>
              </a:spcBef>
              <a:spcAft>
                <a:spcPct val="0"/>
              </a:spcAft>
              <a:defRPr>
                <a:solidFill>
                  <a:schemeClr val="tx1"/>
                </a:solidFill>
                <a:latin typeface="Arial" charset="0"/>
              </a:defRPr>
            </a:lvl8pPr>
            <a:lvl9pPr marL="3886200" indent="-228600" defTabSz="965200" eaLnBrk="0" fontAlgn="base" hangingPunct="0">
              <a:spcBef>
                <a:spcPct val="0"/>
              </a:spcBef>
              <a:spcAft>
                <a:spcPct val="0"/>
              </a:spcAft>
              <a:defRPr>
                <a:solidFill>
                  <a:schemeClr val="tx1"/>
                </a:solidFill>
                <a:latin typeface="Arial" charset="0"/>
              </a:defRPr>
            </a:lvl9pPr>
          </a:lstStyle>
          <a:p>
            <a:fld id="{3619748F-90DA-6F4A-A6F5-7FFB59375E29}" type="slidenum">
              <a:rPr lang="en-US" altLang="en-US">
                <a:latin typeface="Times New Roman" charset="0"/>
              </a:rPr>
              <a:pPr/>
              <a:t>29</a:t>
            </a:fld>
            <a:endParaRPr lang="en-US" altLang="en-US">
              <a:latin typeface="Times New Roman"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endParaRPr lang="en-US" altLang="en-US">
              <a:latin typeface="Times New Roman"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74CA0EF-901C-B34F-9E3A-3C04C5C09A53}" type="slidenum">
              <a:rPr lang="en-US" altLang="en-US" smtClean="0"/>
              <a:pPr>
                <a:defRPr/>
              </a:pPr>
              <a:t>35</a:t>
            </a:fld>
            <a:endParaRPr lang="en-US" altLang="en-US"/>
          </a:p>
        </p:txBody>
      </p:sp>
    </p:spTree>
    <p:extLst>
      <p:ext uri="{BB962C8B-B14F-4D97-AF65-F5344CB8AC3E}">
        <p14:creationId xmlns:p14="http://schemas.microsoft.com/office/powerpoint/2010/main" val="2080834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65200">
              <a:defRPr>
                <a:solidFill>
                  <a:schemeClr val="tx1"/>
                </a:solidFill>
                <a:latin typeface="Arial" charset="0"/>
              </a:defRPr>
            </a:lvl1pPr>
            <a:lvl2pPr marL="742950" indent="-285750" defTabSz="965200">
              <a:defRPr>
                <a:solidFill>
                  <a:schemeClr val="tx1"/>
                </a:solidFill>
                <a:latin typeface="Arial" charset="0"/>
              </a:defRPr>
            </a:lvl2pPr>
            <a:lvl3pPr marL="1143000" indent="-228600" defTabSz="965200">
              <a:defRPr>
                <a:solidFill>
                  <a:schemeClr val="tx1"/>
                </a:solidFill>
                <a:latin typeface="Arial" charset="0"/>
              </a:defRPr>
            </a:lvl3pPr>
            <a:lvl4pPr marL="1600200" indent="-228600" defTabSz="965200">
              <a:defRPr>
                <a:solidFill>
                  <a:schemeClr val="tx1"/>
                </a:solidFill>
                <a:latin typeface="Arial" charset="0"/>
              </a:defRPr>
            </a:lvl4pPr>
            <a:lvl5pPr marL="2057400" indent="-228600" defTabSz="965200">
              <a:defRPr>
                <a:solidFill>
                  <a:schemeClr val="tx1"/>
                </a:solidFill>
                <a:latin typeface="Arial" charset="0"/>
              </a:defRPr>
            </a:lvl5pPr>
            <a:lvl6pPr marL="2514600" indent="-228600" defTabSz="965200" eaLnBrk="0" fontAlgn="base" hangingPunct="0">
              <a:spcBef>
                <a:spcPct val="0"/>
              </a:spcBef>
              <a:spcAft>
                <a:spcPct val="0"/>
              </a:spcAft>
              <a:defRPr>
                <a:solidFill>
                  <a:schemeClr val="tx1"/>
                </a:solidFill>
                <a:latin typeface="Arial" charset="0"/>
              </a:defRPr>
            </a:lvl6pPr>
            <a:lvl7pPr marL="2971800" indent="-228600" defTabSz="965200" eaLnBrk="0" fontAlgn="base" hangingPunct="0">
              <a:spcBef>
                <a:spcPct val="0"/>
              </a:spcBef>
              <a:spcAft>
                <a:spcPct val="0"/>
              </a:spcAft>
              <a:defRPr>
                <a:solidFill>
                  <a:schemeClr val="tx1"/>
                </a:solidFill>
                <a:latin typeface="Arial" charset="0"/>
              </a:defRPr>
            </a:lvl7pPr>
            <a:lvl8pPr marL="3429000" indent="-228600" defTabSz="965200" eaLnBrk="0" fontAlgn="base" hangingPunct="0">
              <a:spcBef>
                <a:spcPct val="0"/>
              </a:spcBef>
              <a:spcAft>
                <a:spcPct val="0"/>
              </a:spcAft>
              <a:defRPr>
                <a:solidFill>
                  <a:schemeClr val="tx1"/>
                </a:solidFill>
                <a:latin typeface="Arial" charset="0"/>
              </a:defRPr>
            </a:lvl8pPr>
            <a:lvl9pPr marL="3886200" indent="-228600" defTabSz="965200" eaLnBrk="0" fontAlgn="base" hangingPunct="0">
              <a:spcBef>
                <a:spcPct val="0"/>
              </a:spcBef>
              <a:spcAft>
                <a:spcPct val="0"/>
              </a:spcAft>
              <a:defRPr>
                <a:solidFill>
                  <a:schemeClr val="tx1"/>
                </a:solidFill>
                <a:latin typeface="Arial" charset="0"/>
              </a:defRPr>
            </a:lvl9pPr>
          </a:lstStyle>
          <a:p>
            <a:fld id="{F739DFFF-6317-FC4F-8216-D27E76AC8BFD}" type="slidenum">
              <a:rPr lang="en-US" altLang="en-US">
                <a:latin typeface="Times New Roman" charset="0"/>
              </a:rPr>
              <a:pPr/>
              <a:t>5</a:t>
            </a:fld>
            <a:endParaRPr lang="en-US" altLang="en-US">
              <a:latin typeface="Times New Roman" charset="0"/>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endParaRPr lang="en-US" altLang="en-US">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65200">
              <a:defRPr>
                <a:solidFill>
                  <a:schemeClr val="tx1"/>
                </a:solidFill>
                <a:latin typeface="Arial" charset="0"/>
              </a:defRPr>
            </a:lvl1pPr>
            <a:lvl2pPr marL="742950" indent="-285750" defTabSz="965200">
              <a:defRPr>
                <a:solidFill>
                  <a:schemeClr val="tx1"/>
                </a:solidFill>
                <a:latin typeface="Arial" charset="0"/>
              </a:defRPr>
            </a:lvl2pPr>
            <a:lvl3pPr marL="1143000" indent="-228600" defTabSz="965200">
              <a:defRPr>
                <a:solidFill>
                  <a:schemeClr val="tx1"/>
                </a:solidFill>
                <a:latin typeface="Arial" charset="0"/>
              </a:defRPr>
            </a:lvl3pPr>
            <a:lvl4pPr marL="1600200" indent="-228600" defTabSz="965200">
              <a:defRPr>
                <a:solidFill>
                  <a:schemeClr val="tx1"/>
                </a:solidFill>
                <a:latin typeface="Arial" charset="0"/>
              </a:defRPr>
            </a:lvl4pPr>
            <a:lvl5pPr marL="2057400" indent="-228600" defTabSz="965200">
              <a:defRPr>
                <a:solidFill>
                  <a:schemeClr val="tx1"/>
                </a:solidFill>
                <a:latin typeface="Arial" charset="0"/>
              </a:defRPr>
            </a:lvl5pPr>
            <a:lvl6pPr marL="2514600" indent="-228600" defTabSz="965200" eaLnBrk="0" fontAlgn="base" hangingPunct="0">
              <a:spcBef>
                <a:spcPct val="0"/>
              </a:spcBef>
              <a:spcAft>
                <a:spcPct val="0"/>
              </a:spcAft>
              <a:defRPr>
                <a:solidFill>
                  <a:schemeClr val="tx1"/>
                </a:solidFill>
                <a:latin typeface="Arial" charset="0"/>
              </a:defRPr>
            </a:lvl6pPr>
            <a:lvl7pPr marL="2971800" indent="-228600" defTabSz="965200" eaLnBrk="0" fontAlgn="base" hangingPunct="0">
              <a:spcBef>
                <a:spcPct val="0"/>
              </a:spcBef>
              <a:spcAft>
                <a:spcPct val="0"/>
              </a:spcAft>
              <a:defRPr>
                <a:solidFill>
                  <a:schemeClr val="tx1"/>
                </a:solidFill>
                <a:latin typeface="Arial" charset="0"/>
              </a:defRPr>
            </a:lvl7pPr>
            <a:lvl8pPr marL="3429000" indent="-228600" defTabSz="965200" eaLnBrk="0" fontAlgn="base" hangingPunct="0">
              <a:spcBef>
                <a:spcPct val="0"/>
              </a:spcBef>
              <a:spcAft>
                <a:spcPct val="0"/>
              </a:spcAft>
              <a:defRPr>
                <a:solidFill>
                  <a:schemeClr val="tx1"/>
                </a:solidFill>
                <a:latin typeface="Arial" charset="0"/>
              </a:defRPr>
            </a:lvl8pPr>
            <a:lvl9pPr marL="3886200" indent="-228600" defTabSz="965200" eaLnBrk="0" fontAlgn="base" hangingPunct="0">
              <a:spcBef>
                <a:spcPct val="0"/>
              </a:spcBef>
              <a:spcAft>
                <a:spcPct val="0"/>
              </a:spcAft>
              <a:defRPr>
                <a:solidFill>
                  <a:schemeClr val="tx1"/>
                </a:solidFill>
                <a:latin typeface="Arial" charset="0"/>
              </a:defRPr>
            </a:lvl9pPr>
          </a:lstStyle>
          <a:p>
            <a:fld id="{EC16CD6C-50F7-FF46-B200-6683C4D0076D}" type="slidenum">
              <a:rPr lang="en-US" altLang="en-US">
                <a:latin typeface="Times New Roman" charset="0"/>
              </a:rPr>
              <a:pPr/>
              <a:t>6</a:t>
            </a:fld>
            <a:endParaRPr lang="en-US" altLang="en-US">
              <a:latin typeface="Times New Roman"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endParaRPr lang="en-US" altLang="en-US">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65200">
              <a:defRPr>
                <a:solidFill>
                  <a:schemeClr val="tx1"/>
                </a:solidFill>
                <a:latin typeface="Arial" charset="0"/>
              </a:defRPr>
            </a:lvl1pPr>
            <a:lvl2pPr marL="742950" indent="-285750" defTabSz="965200">
              <a:defRPr>
                <a:solidFill>
                  <a:schemeClr val="tx1"/>
                </a:solidFill>
                <a:latin typeface="Arial" charset="0"/>
              </a:defRPr>
            </a:lvl2pPr>
            <a:lvl3pPr marL="1143000" indent="-228600" defTabSz="965200">
              <a:defRPr>
                <a:solidFill>
                  <a:schemeClr val="tx1"/>
                </a:solidFill>
                <a:latin typeface="Arial" charset="0"/>
              </a:defRPr>
            </a:lvl3pPr>
            <a:lvl4pPr marL="1600200" indent="-228600" defTabSz="965200">
              <a:defRPr>
                <a:solidFill>
                  <a:schemeClr val="tx1"/>
                </a:solidFill>
                <a:latin typeface="Arial" charset="0"/>
              </a:defRPr>
            </a:lvl4pPr>
            <a:lvl5pPr marL="2057400" indent="-228600" defTabSz="965200">
              <a:defRPr>
                <a:solidFill>
                  <a:schemeClr val="tx1"/>
                </a:solidFill>
                <a:latin typeface="Arial" charset="0"/>
              </a:defRPr>
            </a:lvl5pPr>
            <a:lvl6pPr marL="2514600" indent="-228600" defTabSz="965200" eaLnBrk="0" fontAlgn="base" hangingPunct="0">
              <a:spcBef>
                <a:spcPct val="0"/>
              </a:spcBef>
              <a:spcAft>
                <a:spcPct val="0"/>
              </a:spcAft>
              <a:defRPr>
                <a:solidFill>
                  <a:schemeClr val="tx1"/>
                </a:solidFill>
                <a:latin typeface="Arial" charset="0"/>
              </a:defRPr>
            </a:lvl6pPr>
            <a:lvl7pPr marL="2971800" indent="-228600" defTabSz="965200" eaLnBrk="0" fontAlgn="base" hangingPunct="0">
              <a:spcBef>
                <a:spcPct val="0"/>
              </a:spcBef>
              <a:spcAft>
                <a:spcPct val="0"/>
              </a:spcAft>
              <a:defRPr>
                <a:solidFill>
                  <a:schemeClr val="tx1"/>
                </a:solidFill>
                <a:latin typeface="Arial" charset="0"/>
              </a:defRPr>
            </a:lvl7pPr>
            <a:lvl8pPr marL="3429000" indent="-228600" defTabSz="965200" eaLnBrk="0" fontAlgn="base" hangingPunct="0">
              <a:spcBef>
                <a:spcPct val="0"/>
              </a:spcBef>
              <a:spcAft>
                <a:spcPct val="0"/>
              </a:spcAft>
              <a:defRPr>
                <a:solidFill>
                  <a:schemeClr val="tx1"/>
                </a:solidFill>
                <a:latin typeface="Arial" charset="0"/>
              </a:defRPr>
            </a:lvl8pPr>
            <a:lvl9pPr marL="3886200" indent="-228600" defTabSz="965200" eaLnBrk="0" fontAlgn="base" hangingPunct="0">
              <a:spcBef>
                <a:spcPct val="0"/>
              </a:spcBef>
              <a:spcAft>
                <a:spcPct val="0"/>
              </a:spcAft>
              <a:defRPr>
                <a:solidFill>
                  <a:schemeClr val="tx1"/>
                </a:solidFill>
                <a:latin typeface="Arial" charset="0"/>
              </a:defRPr>
            </a:lvl9pPr>
          </a:lstStyle>
          <a:p>
            <a:fld id="{B19934A8-1A80-8B4A-A006-D18F1832549D}" type="slidenum">
              <a:rPr lang="en-US" altLang="en-US">
                <a:latin typeface="Times New Roman" charset="0"/>
              </a:rPr>
              <a:pPr/>
              <a:t>7</a:t>
            </a:fld>
            <a:endParaRPr lang="en-US" altLang="en-US">
              <a:latin typeface="Times New Roman"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endParaRPr lang="en-US" altLang="en-US">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65200">
              <a:defRPr>
                <a:solidFill>
                  <a:schemeClr val="tx1"/>
                </a:solidFill>
                <a:latin typeface="Arial" charset="0"/>
              </a:defRPr>
            </a:lvl1pPr>
            <a:lvl2pPr marL="742950" indent="-285750" defTabSz="965200">
              <a:defRPr>
                <a:solidFill>
                  <a:schemeClr val="tx1"/>
                </a:solidFill>
                <a:latin typeface="Arial" charset="0"/>
              </a:defRPr>
            </a:lvl2pPr>
            <a:lvl3pPr marL="1143000" indent="-228600" defTabSz="965200">
              <a:defRPr>
                <a:solidFill>
                  <a:schemeClr val="tx1"/>
                </a:solidFill>
                <a:latin typeface="Arial" charset="0"/>
              </a:defRPr>
            </a:lvl3pPr>
            <a:lvl4pPr marL="1600200" indent="-228600" defTabSz="965200">
              <a:defRPr>
                <a:solidFill>
                  <a:schemeClr val="tx1"/>
                </a:solidFill>
                <a:latin typeface="Arial" charset="0"/>
              </a:defRPr>
            </a:lvl4pPr>
            <a:lvl5pPr marL="2057400" indent="-228600" defTabSz="965200">
              <a:defRPr>
                <a:solidFill>
                  <a:schemeClr val="tx1"/>
                </a:solidFill>
                <a:latin typeface="Arial" charset="0"/>
              </a:defRPr>
            </a:lvl5pPr>
            <a:lvl6pPr marL="2514600" indent="-228600" defTabSz="965200" eaLnBrk="0" fontAlgn="base" hangingPunct="0">
              <a:spcBef>
                <a:spcPct val="0"/>
              </a:spcBef>
              <a:spcAft>
                <a:spcPct val="0"/>
              </a:spcAft>
              <a:defRPr>
                <a:solidFill>
                  <a:schemeClr val="tx1"/>
                </a:solidFill>
                <a:latin typeface="Arial" charset="0"/>
              </a:defRPr>
            </a:lvl6pPr>
            <a:lvl7pPr marL="2971800" indent="-228600" defTabSz="965200" eaLnBrk="0" fontAlgn="base" hangingPunct="0">
              <a:spcBef>
                <a:spcPct val="0"/>
              </a:spcBef>
              <a:spcAft>
                <a:spcPct val="0"/>
              </a:spcAft>
              <a:defRPr>
                <a:solidFill>
                  <a:schemeClr val="tx1"/>
                </a:solidFill>
                <a:latin typeface="Arial" charset="0"/>
              </a:defRPr>
            </a:lvl7pPr>
            <a:lvl8pPr marL="3429000" indent="-228600" defTabSz="965200" eaLnBrk="0" fontAlgn="base" hangingPunct="0">
              <a:spcBef>
                <a:spcPct val="0"/>
              </a:spcBef>
              <a:spcAft>
                <a:spcPct val="0"/>
              </a:spcAft>
              <a:defRPr>
                <a:solidFill>
                  <a:schemeClr val="tx1"/>
                </a:solidFill>
                <a:latin typeface="Arial" charset="0"/>
              </a:defRPr>
            </a:lvl8pPr>
            <a:lvl9pPr marL="3886200" indent="-228600" defTabSz="965200" eaLnBrk="0" fontAlgn="base" hangingPunct="0">
              <a:spcBef>
                <a:spcPct val="0"/>
              </a:spcBef>
              <a:spcAft>
                <a:spcPct val="0"/>
              </a:spcAft>
              <a:defRPr>
                <a:solidFill>
                  <a:schemeClr val="tx1"/>
                </a:solidFill>
                <a:latin typeface="Arial" charset="0"/>
              </a:defRPr>
            </a:lvl9pPr>
          </a:lstStyle>
          <a:p>
            <a:fld id="{B479F545-7F08-6F47-B2B6-6C494567137B}" type="slidenum">
              <a:rPr lang="en-US" altLang="en-US">
                <a:latin typeface="Times New Roman" charset="0"/>
              </a:rPr>
              <a:pPr/>
              <a:t>8</a:t>
            </a:fld>
            <a:endParaRPr lang="en-US" altLang="en-US">
              <a:latin typeface="Times New Roman"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endParaRPr lang="en-US" altLang="en-US">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65200">
              <a:defRPr>
                <a:solidFill>
                  <a:schemeClr val="tx1"/>
                </a:solidFill>
                <a:latin typeface="Arial" charset="0"/>
              </a:defRPr>
            </a:lvl1pPr>
            <a:lvl2pPr marL="742950" indent="-285750" defTabSz="965200">
              <a:defRPr>
                <a:solidFill>
                  <a:schemeClr val="tx1"/>
                </a:solidFill>
                <a:latin typeface="Arial" charset="0"/>
              </a:defRPr>
            </a:lvl2pPr>
            <a:lvl3pPr marL="1143000" indent="-228600" defTabSz="965200">
              <a:defRPr>
                <a:solidFill>
                  <a:schemeClr val="tx1"/>
                </a:solidFill>
                <a:latin typeface="Arial" charset="0"/>
              </a:defRPr>
            </a:lvl3pPr>
            <a:lvl4pPr marL="1600200" indent="-228600" defTabSz="965200">
              <a:defRPr>
                <a:solidFill>
                  <a:schemeClr val="tx1"/>
                </a:solidFill>
                <a:latin typeface="Arial" charset="0"/>
              </a:defRPr>
            </a:lvl4pPr>
            <a:lvl5pPr marL="2057400" indent="-228600" defTabSz="965200">
              <a:defRPr>
                <a:solidFill>
                  <a:schemeClr val="tx1"/>
                </a:solidFill>
                <a:latin typeface="Arial" charset="0"/>
              </a:defRPr>
            </a:lvl5pPr>
            <a:lvl6pPr marL="2514600" indent="-228600" defTabSz="965200" eaLnBrk="0" fontAlgn="base" hangingPunct="0">
              <a:spcBef>
                <a:spcPct val="0"/>
              </a:spcBef>
              <a:spcAft>
                <a:spcPct val="0"/>
              </a:spcAft>
              <a:defRPr>
                <a:solidFill>
                  <a:schemeClr val="tx1"/>
                </a:solidFill>
                <a:latin typeface="Arial" charset="0"/>
              </a:defRPr>
            </a:lvl6pPr>
            <a:lvl7pPr marL="2971800" indent="-228600" defTabSz="965200" eaLnBrk="0" fontAlgn="base" hangingPunct="0">
              <a:spcBef>
                <a:spcPct val="0"/>
              </a:spcBef>
              <a:spcAft>
                <a:spcPct val="0"/>
              </a:spcAft>
              <a:defRPr>
                <a:solidFill>
                  <a:schemeClr val="tx1"/>
                </a:solidFill>
                <a:latin typeface="Arial" charset="0"/>
              </a:defRPr>
            </a:lvl7pPr>
            <a:lvl8pPr marL="3429000" indent="-228600" defTabSz="965200" eaLnBrk="0" fontAlgn="base" hangingPunct="0">
              <a:spcBef>
                <a:spcPct val="0"/>
              </a:spcBef>
              <a:spcAft>
                <a:spcPct val="0"/>
              </a:spcAft>
              <a:defRPr>
                <a:solidFill>
                  <a:schemeClr val="tx1"/>
                </a:solidFill>
                <a:latin typeface="Arial" charset="0"/>
              </a:defRPr>
            </a:lvl8pPr>
            <a:lvl9pPr marL="3886200" indent="-228600" defTabSz="965200" eaLnBrk="0" fontAlgn="base" hangingPunct="0">
              <a:spcBef>
                <a:spcPct val="0"/>
              </a:spcBef>
              <a:spcAft>
                <a:spcPct val="0"/>
              </a:spcAft>
              <a:defRPr>
                <a:solidFill>
                  <a:schemeClr val="tx1"/>
                </a:solidFill>
                <a:latin typeface="Arial" charset="0"/>
              </a:defRPr>
            </a:lvl9pPr>
          </a:lstStyle>
          <a:p>
            <a:fld id="{05C1B8F8-6318-D246-9C94-8FAE4451733C}" type="slidenum">
              <a:rPr lang="en-US" altLang="en-US">
                <a:latin typeface="Times New Roman" charset="0"/>
              </a:rPr>
              <a:pPr/>
              <a:t>9</a:t>
            </a:fld>
            <a:endParaRPr lang="en-US" altLang="en-US">
              <a:latin typeface="Times New Roman"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endParaRPr lang="en-US" altLang="en-US">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65200">
              <a:defRPr>
                <a:solidFill>
                  <a:schemeClr val="tx1"/>
                </a:solidFill>
                <a:latin typeface="Arial" charset="0"/>
              </a:defRPr>
            </a:lvl1pPr>
            <a:lvl2pPr marL="742950" indent="-285750" defTabSz="965200">
              <a:defRPr>
                <a:solidFill>
                  <a:schemeClr val="tx1"/>
                </a:solidFill>
                <a:latin typeface="Arial" charset="0"/>
              </a:defRPr>
            </a:lvl2pPr>
            <a:lvl3pPr marL="1143000" indent="-228600" defTabSz="965200">
              <a:defRPr>
                <a:solidFill>
                  <a:schemeClr val="tx1"/>
                </a:solidFill>
                <a:latin typeface="Arial" charset="0"/>
              </a:defRPr>
            </a:lvl3pPr>
            <a:lvl4pPr marL="1600200" indent="-228600" defTabSz="965200">
              <a:defRPr>
                <a:solidFill>
                  <a:schemeClr val="tx1"/>
                </a:solidFill>
                <a:latin typeface="Arial" charset="0"/>
              </a:defRPr>
            </a:lvl4pPr>
            <a:lvl5pPr marL="2057400" indent="-228600" defTabSz="965200">
              <a:defRPr>
                <a:solidFill>
                  <a:schemeClr val="tx1"/>
                </a:solidFill>
                <a:latin typeface="Arial" charset="0"/>
              </a:defRPr>
            </a:lvl5pPr>
            <a:lvl6pPr marL="2514600" indent="-228600" defTabSz="965200" eaLnBrk="0" fontAlgn="base" hangingPunct="0">
              <a:spcBef>
                <a:spcPct val="0"/>
              </a:spcBef>
              <a:spcAft>
                <a:spcPct val="0"/>
              </a:spcAft>
              <a:defRPr>
                <a:solidFill>
                  <a:schemeClr val="tx1"/>
                </a:solidFill>
                <a:latin typeface="Arial" charset="0"/>
              </a:defRPr>
            </a:lvl6pPr>
            <a:lvl7pPr marL="2971800" indent="-228600" defTabSz="965200" eaLnBrk="0" fontAlgn="base" hangingPunct="0">
              <a:spcBef>
                <a:spcPct val="0"/>
              </a:spcBef>
              <a:spcAft>
                <a:spcPct val="0"/>
              </a:spcAft>
              <a:defRPr>
                <a:solidFill>
                  <a:schemeClr val="tx1"/>
                </a:solidFill>
                <a:latin typeface="Arial" charset="0"/>
              </a:defRPr>
            </a:lvl7pPr>
            <a:lvl8pPr marL="3429000" indent="-228600" defTabSz="965200" eaLnBrk="0" fontAlgn="base" hangingPunct="0">
              <a:spcBef>
                <a:spcPct val="0"/>
              </a:spcBef>
              <a:spcAft>
                <a:spcPct val="0"/>
              </a:spcAft>
              <a:defRPr>
                <a:solidFill>
                  <a:schemeClr val="tx1"/>
                </a:solidFill>
                <a:latin typeface="Arial" charset="0"/>
              </a:defRPr>
            </a:lvl8pPr>
            <a:lvl9pPr marL="3886200" indent="-228600" defTabSz="965200" eaLnBrk="0" fontAlgn="base" hangingPunct="0">
              <a:spcBef>
                <a:spcPct val="0"/>
              </a:spcBef>
              <a:spcAft>
                <a:spcPct val="0"/>
              </a:spcAft>
              <a:defRPr>
                <a:solidFill>
                  <a:schemeClr val="tx1"/>
                </a:solidFill>
                <a:latin typeface="Arial" charset="0"/>
              </a:defRPr>
            </a:lvl9pPr>
          </a:lstStyle>
          <a:p>
            <a:fld id="{3F9455B8-1F2C-E94F-B5CA-53194D2347F5}" type="slidenum">
              <a:rPr lang="en-US" altLang="en-US">
                <a:latin typeface="Times New Roman" charset="0"/>
              </a:rPr>
              <a:pPr/>
              <a:t>10</a:t>
            </a:fld>
            <a:endParaRPr lang="en-US" altLang="en-US">
              <a:latin typeface="Times New Roman"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endParaRPr lang="en-US" altLang="en-US">
              <a:latin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65200">
              <a:defRPr>
                <a:solidFill>
                  <a:schemeClr val="tx1"/>
                </a:solidFill>
                <a:latin typeface="Arial" charset="0"/>
              </a:defRPr>
            </a:lvl1pPr>
            <a:lvl2pPr marL="742950" indent="-285750" defTabSz="965200">
              <a:defRPr>
                <a:solidFill>
                  <a:schemeClr val="tx1"/>
                </a:solidFill>
                <a:latin typeface="Arial" charset="0"/>
              </a:defRPr>
            </a:lvl2pPr>
            <a:lvl3pPr marL="1143000" indent="-228600" defTabSz="965200">
              <a:defRPr>
                <a:solidFill>
                  <a:schemeClr val="tx1"/>
                </a:solidFill>
                <a:latin typeface="Arial" charset="0"/>
              </a:defRPr>
            </a:lvl3pPr>
            <a:lvl4pPr marL="1600200" indent="-228600" defTabSz="965200">
              <a:defRPr>
                <a:solidFill>
                  <a:schemeClr val="tx1"/>
                </a:solidFill>
                <a:latin typeface="Arial" charset="0"/>
              </a:defRPr>
            </a:lvl4pPr>
            <a:lvl5pPr marL="2057400" indent="-228600" defTabSz="965200">
              <a:defRPr>
                <a:solidFill>
                  <a:schemeClr val="tx1"/>
                </a:solidFill>
                <a:latin typeface="Arial" charset="0"/>
              </a:defRPr>
            </a:lvl5pPr>
            <a:lvl6pPr marL="2514600" indent="-228600" defTabSz="965200" eaLnBrk="0" fontAlgn="base" hangingPunct="0">
              <a:spcBef>
                <a:spcPct val="0"/>
              </a:spcBef>
              <a:spcAft>
                <a:spcPct val="0"/>
              </a:spcAft>
              <a:defRPr>
                <a:solidFill>
                  <a:schemeClr val="tx1"/>
                </a:solidFill>
                <a:latin typeface="Arial" charset="0"/>
              </a:defRPr>
            </a:lvl6pPr>
            <a:lvl7pPr marL="2971800" indent="-228600" defTabSz="965200" eaLnBrk="0" fontAlgn="base" hangingPunct="0">
              <a:spcBef>
                <a:spcPct val="0"/>
              </a:spcBef>
              <a:spcAft>
                <a:spcPct val="0"/>
              </a:spcAft>
              <a:defRPr>
                <a:solidFill>
                  <a:schemeClr val="tx1"/>
                </a:solidFill>
                <a:latin typeface="Arial" charset="0"/>
              </a:defRPr>
            </a:lvl7pPr>
            <a:lvl8pPr marL="3429000" indent="-228600" defTabSz="965200" eaLnBrk="0" fontAlgn="base" hangingPunct="0">
              <a:spcBef>
                <a:spcPct val="0"/>
              </a:spcBef>
              <a:spcAft>
                <a:spcPct val="0"/>
              </a:spcAft>
              <a:defRPr>
                <a:solidFill>
                  <a:schemeClr val="tx1"/>
                </a:solidFill>
                <a:latin typeface="Arial" charset="0"/>
              </a:defRPr>
            </a:lvl8pPr>
            <a:lvl9pPr marL="3886200" indent="-228600" defTabSz="965200" eaLnBrk="0" fontAlgn="base" hangingPunct="0">
              <a:spcBef>
                <a:spcPct val="0"/>
              </a:spcBef>
              <a:spcAft>
                <a:spcPct val="0"/>
              </a:spcAft>
              <a:defRPr>
                <a:solidFill>
                  <a:schemeClr val="tx1"/>
                </a:solidFill>
                <a:latin typeface="Arial" charset="0"/>
              </a:defRPr>
            </a:lvl9pPr>
          </a:lstStyle>
          <a:p>
            <a:fld id="{75D0D3B4-3427-2047-9F15-DFDA23B03EB2}" type="slidenum">
              <a:rPr lang="en-US" altLang="en-US">
                <a:latin typeface="Times New Roman" charset="0"/>
              </a:rPr>
              <a:pPr/>
              <a:t>11</a:t>
            </a:fld>
            <a:endParaRPr lang="en-US" altLang="en-US">
              <a:latin typeface="Times New Roman"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r>
              <a:rPr lang="en-US" altLang="en-US" dirty="0">
                <a:latin typeface="Times New Roman" charset="0"/>
              </a:rPr>
              <a:t>Computational thinking is application to all industries &amp; fields!  </a:t>
            </a:r>
          </a:p>
          <a:p>
            <a:r>
              <a:rPr lang="en-US" altLang="en-US" dirty="0">
                <a:latin typeface="Times New Roman" charset="0"/>
              </a:rPr>
              <a:t>Goal of this class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 dirty="0">
                <a:solidFill>
                  <a:schemeClr val="tx1"/>
                </a:solidFill>
              </a:rPr>
              <a:t>5-&gt;3; discard; 5-&gt;3; 5-&gt;3 (4 is left)</a:t>
            </a:r>
          </a:p>
        </p:txBody>
      </p:sp>
      <p:sp>
        <p:nvSpPr>
          <p:cNvPr id="4" name="Slide Number Placeholder 3"/>
          <p:cNvSpPr>
            <a:spLocks noGrp="1"/>
          </p:cNvSpPr>
          <p:nvPr>
            <p:ph type="sldNum" sz="quarter" idx="10"/>
          </p:nvPr>
        </p:nvSpPr>
        <p:spPr/>
        <p:txBody>
          <a:bodyPr/>
          <a:lstStyle/>
          <a:p>
            <a:pPr>
              <a:defRPr/>
            </a:pPr>
            <a:fld id="{974CA0EF-901C-B34F-9E3A-3C04C5C09A53}" type="slidenum">
              <a:rPr lang="en-US" altLang="en-US" smtClean="0"/>
              <a:pPr>
                <a:defRPr/>
              </a:pPr>
              <a:t>15</a:t>
            </a:fld>
            <a:endParaRPr lang="en-US" altLang="en-US"/>
          </a:p>
        </p:txBody>
      </p:sp>
    </p:spTree>
    <p:extLst>
      <p:ext uri="{BB962C8B-B14F-4D97-AF65-F5344CB8AC3E}">
        <p14:creationId xmlns:p14="http://schemas.microsoft.com/office/powerpoint/2010/main" val="4010541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a:cxnSpLocks noChangeShapeType="1"/>
          </p:cNvCxnSpPr>
          <p:nvPr/>
        </p:nvCxnSpPr>
        <p:spPr bwMode="auto">
          <a:xfrm>
            <a:off x="1463675" y="3549650"/>
            <a:ext cx="2971800" cy="1588"/>
          </a:xfrm>
          <a:prstGeom prst="line">
            <a:avLst/>
          </a:prstGeom>
          <a:noFill/>
          <a:ln w="9525">
            <a:solidFill>
              <a:srgbClr val="E9E9E8"/>
            </a:solidFill>
            <a:round/>
            <a:headEnd/>
            <a:tailEnd/>
          </a:ln>
          <a:effectLst>
            <a:outerShdw blurRad="31750" algn="tl" rotWithShape="0">
              <a:srgbClr val="000000">
                <a:alpha val="54999"/>
              </a:srgbClr>
            </a:outerShdw>
          </a:effectLst>
          <a:extLst>
            <a:ext uri="{909E8E84-426E-40DD-AFC4-6F175D3DCCD1}">
              <a14:hiddenFill xmlns:a14="http://schemas.microsoft.com/office/drawing/2010/main">
                <a:noFill/>
              </a14:hiddenFill>
            </a:ext>
          </a:extLst>
        </p:spPr>
      </p:cxnSp>
      <p:cxnSp>
        <p:nvCxnSpPr>
          <p:cNvPr id="5" name="Straight Connector 4"/>
          <p:cNvCxnSpPr>
            <a:cxnSpLocks noChangeShapeType="1"/>
          </p:cNvCxnSpPr>
          <p:nvPr/>
        </p:nvCxnSpPr>
        <p:spPr bwMode="auto">
          <a:xfrm>
            <a:off x="4708525" y="3549650"/>
            <a:ext cx="2971800" cy="1588"/>
          </a:xfrm>
          <a:prstGeom prst="line">
            <a:avLst/>
          </a:prstGeom>
          <a:noFill/>
          <a:ln w="9525">
            <a:solidFill>
              <a:srgbClr val="E9E9E8"/>
            </a:solidFill>
            <a:round/>
            <a:headEnd/>
            <a:tailEnd/>
          </a:ln>
          <a:effectLst>
            <a:outerShdw blurRad="31750" algn="tl" rotWithShape="0">
              <a:srgbClr val="000000">
                <a:alpha val="54999"/>
              </a:srgbClr>
            </a:outerShdw>
          </a:effectLst>
          <a:extLst>
            <a:ext uri="{909E8E84-426E-40DD-AFC4-6F175D3DCCD1}">
              <a14:hiddenFill xmlns:a14="http://schemas.microsoft.com/office/drawing/2010/main">
                <a:noFill/>
              </a14:hiddenFill>
            </a:ext>
          </a:extLst>
        </p:spPr>
      </p:cxnSp>
      <p:sp>
        <p:nvSpPr>
          <p:cNvPr id="6" name="Oval 5"/>
          <p:cNvSpPr>
            <a:spLocks noChangeArrowheads="1"/>
          </p:cNvSpPr>
          <p:nvPr/>
        </p:nvSpPr>
        <p:spPr bwMode="auto">
          <a:xfrm>
            <a:off x="4540250" y="3525838"/>
            <a:ext cx="46038" cy="46037"/>
          </a:xfrm>
          <a:prstGeom prst="ellipse">
            <a:avLst/>
          </a:prstGeom>
          <a:solidFill>
            <a:schemeClr val="accent2"/>
          </a:solidFill>
          <a:ln w="38100">
            <a:solidFill>
              <a:schemeClr val="accent2"/>
            </a:solidFill>
            <a:round/>
            <a:headEnd/>
            <a:tailEnd/>
          </a:ln>
          <a:effectLst>
            <a:outerShdw blurRad="31750" algn="tl" rotWithShape="0">
              <a:srgbClr val="000000">
                <a:alpha val="54999"/>
              </a:srgbClr>
            </a:outerShdw>
          </a:effec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FFFFFF"/>
              </a:solidFill>
              <a:latin typeface="Constantia" charset="0"/>
            </a:endParaRPr>
          </a:p>
        </p:txBody>
      </p:sp>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28" name="Title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n-US"/>
              <a:t>Click to edit Master title style</a:t>
            </a:r>
          </a:p>
        </p:txBody>
      </p:sp>
      <p:sp>
        <p:nvSpPr>
          <p:cNvPr id="7" name="Date Placeholder 14"/>
          <p:cNvSpPr>
            <a:spLocks noGrp="1"/>
          </p:cNvSpPr>
          <p:nvPr>
            <p:ph type="dt" sz="half" idx="10"/>
          </p:nvPr>
        </p:nvSpPr>
        <p:spPr/>
        <p:txBody>
          <a:bodyPr/>
          <a:lstStyle>
            <a:lvl1pPr>
              <a:defRPr/>
            </a:lvl1pPr>
          </a:lstStyle>
          <a:p>
            <a:pPr>
              <a:defRPr/>
            </a:pPr>
            <a:endParaRPr lang="en-US" altLang="en-US"/>
          </a:p>
        </p:txBody>
      </p:sp>
      <p:sp>
        <p:nvSpPr>
          <p:cNvPr id="8" name="Slide Number Placeholder 15"/>
          <p:cNvSpPr>
            <a:spLocks noGrp="1"/>
          </p:cNvSpPr>
          <p:nvPr>
            <p:ph type="sldNum" sz="quarter" idx="11"/>
          </p:nvPr>
        </p:nvSpPr>
        <p:spPr/>
        <p:txBody>
          <a:bodyPr/>
          <a:lstStyle>
            <a:lvl1pPr>
              <a:defRPr/>
            </a:lvl1pPr>
          </a:lstStyle>
          <a:p>
            <a:pPr>
              <a:defRPr/>
            </a:pPr>
            <a:fld id="{8C6A63A5-7B99-664E-BE7F-C75206C66BF3}" type="slidenum">
              <a:rPr lang="en-US" altLang="en-US"/>
              <a:pPr>
                <a:defRPr/>
              </a:pPr>
              <a:t>‹#›</a:t>
            </a:fld>
            <a:endParaRPr lang="en-US" altLang="en-US" sz="1400"/>
          </a:p>
        </p:txBody>
      </p:sp>
      <p:sp>
        <p:nvSpPr>
          <p:cNvPr id="10" name="Footer Placeholder 16"/>
          <p:cNvSpPr>
            <a:spLocks noGrp="1"/>
          </p:cNvSpPr>
          <p:nvPr>
            <p:ph type="ftr" sz="quarter" idx="12"/>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1226753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p:cNvSpPr>
            <a:spLocks noGrp="1"/>
          </p:cNvSpPr>
          <p:nvPr>
            <p:ph type="dt" sz="half" idx="10"/>
          </p:nvPr>
        </p:nvSpPr>
        <p:spPr/>
        <p:txBody>
          <a:bodyPr/>
          <a:lstStyle>
            <a:lvl1pPr>
              <a:defRPr/>
            </a:lvl1pPr>
          </a:lstStyle>
          <a:p>
            <a:pPr>
              <a:defRPr/>
            </a:pPr>
            <a:endParaRPr lang="en-US" altLang="en-US"/>
          </a:p>
        </p:txBody>
      </p:sp>
      <p:sp>
        <p:nvSpPr>
          <p:cNvPr id="5" name="Footer Placeholder 9"/>
          <p:cNvSpPr>
            <a:spLocks noGrp="1"/>
          </p:cNvSpPr>
          <p:nvPr>
            <p:ph type="ftr" sz="quarter" idx="11"/>
          </p:nvPr>
        </p:nvSpPr>
        <p:spPr/>
        <p:txBody>
          <a:bodyPr/>
          <a:lstStyle>
            <a:lvl1pPr>
              <a:defRPr/>
            </a:lvl1pPr>
          </a:lstStyle>
          <a:p>
            <a:pPr>
              <a:defRPr/>
            </a:pPr>
            <a:endParaRPr lang="en-US" altLang="en-US"/>
          </a:p>
        </p:txBody>
      </p:sp>
      <p:sp>
        <p:nvSpPr>
          <p:cNvPr id="6" name="Slide Number Placeholder 21"/>
          <p:cNvSpPr>
            <a:spLocks noGrp="1"/>
          </p:cNvSpPr>
          <p:nvPr>
            <p:ph type="sldNum" sz="quarter" idx="12"/>
          </p:nvPr>
        </p:nvSpPr>
        <p:spPr/>
        <p:txBody>
          <a:bodyPr/>
          <a:lstStyle>
            <a:lvl1pPr>
              <a:defRPr/>
            </a:lvl1pPr>
          </a:lstStyle>
          <a:p>
            <a:pPr>
              <a:defRPr/>
            </a:pPr>
            <a:fld id="{84C5D1C2-E0A7-6F4D-A00E-D841560B7CD4}" type="slidenum">
              <a:rPr lang="en-US" altLang="en-US"/>
              <a:pPr>
                <a:defRPr/>
              </a:pPr>
              <a:t>‹#›</a:t>
            </a:fld>
            <a:endParaRPr lang="en-US" altLang="en-US" sz="1400"/>
          </a:p>
        </p:txBody>
      </p:sp>
    </p:spTree>
    <p:extLst>
      <p:ext uri="{BB962C8B-B14F-4D97-AF65-F5344CB8AC3E}">
        <p14:creationId xmlns:p14="http://schemas.microsoft.com/office/powerpoint/2010/main" val="315276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p:cNvSpPr>
            <a:spLocks noGrp="1"/>
          </p:cNvSpPr>
          <p:nvPr>
            <p:ph type="dt" sz="half" idx="10"/>
          </p:nvPr>
        </p:nvSpPr>
        <p:spPr/>
        <p:txBody>
          <a:bodyPr/>
          <a:lstStyle>
            <a:lvl1pPr>
              <a:defRPr/>
            </a:lvl1pPr>
          </a:lstStyle>
          <a:p>
            <a:pPr>
              <a:defRPr/>
            </a:pPr>
            <a:endParaRPr lang="en-US" altLang="en-US"/>
          </a:p>
        </p:txBody>
      </p:sp>
      <p:sp>
        <p:nvSpPr>
          <p:cNvPr id="5" name="Footer Placeholder 9"/>
          <p:cNvSpPr>
            <a:spLocks noGrp="1"/>
          </p:cNvSpPr>
          <p:nvPr>
            <p:ph type="ftr" sz="quarter" idx="11"/>
          </p:nvPr>
        </p:nvSpPr>
        <p:spPr/>
        <p:txBody>
          <a:bodyPr/>
          <a:lstStyle>
            <a:lvl1pPr>
              <a:defRPr/>
            </a:lvl1pPr>
          </a:lstStyle>
          <a:p>
            <a:pPr>
              <a:defRPr/>
            </a:pPr>
            <a:endParaRPr lang="en-US" altLang="en-US"/>
          </a:p>
        </p:txBody>
      </p:sp>
      <p:sp>
        <p:nvSpPr>
          <p:cNvPr id="6" name="Slide Number Placeholder 21"/>
          <p:cNvSpPr>
            <a:spLocks noGrp="1"/>
          </p:cNvSpPr>
          <p:nvPr>
            <p:ph type="sldNum" sz="quarter" idx="12"/>
          </p:nvPr>
        </p:nvSpPr>
        <p:spPr/>
        <p:txBody>
          <a:bodyPr/>
          <a:lstStyle>
            <a:lvl1pPr>
              <a:defRPr/>
            </a:lvl1pPr>
          </a:lstStyle>
          <a:p>
            <a:pPr>
              <a:defRPr/>
            </a:pPr>
            <a:fld id="{7F29C221-7453-FA41-8833-1317FF362514}" type="slidenum">
              <a:rPr lang="en-US" altLang="en-US"/>
              <a:pPr>
                <a:defRPr/>
              </a:pPr>
              <a:t>‹#›</a:t>
            </a:fld>
            <a:endParaRPr lang="en-US" altLang="en-US" sz="1400"/>
          </a:p>
        </p:txBody>
      </p:sp>
    </p:spTree>
    <p:extLst>
      <p:ext uri="{BB962C8B-B14F-4D97-AF65-F5344CB8AC3E}">
        <p14:creationId xmlns:p14="http://schemas.microsoft.com/office/powerpoint/2010/main" val="10089699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41300"/>
            <a:ext cx="7772400" cy="685800"/>
          </a:xfrm>
        </p:spPr>
        <p:txBody>
          <a:bodyPr/>
          <a:lstStyle/>
          <a:p>
            <a:r>
              <a:rPr lang="en-US"/>
              <a:t>Click to edit Master title style</a:t>
            </a:r>
          </a:p>
        </p:txBody>
      </p:sp>
      <p:sp>
        <p:nvSpPr>
          <p:cNvPr id="3" name="Text Placeholder 2"/>
          <p:cNvSpPr>
            <a:spLocks noGrp="1"/>
          </p:cNvSpPr>
          <p:nvPr>
            <p:ph type="body" sz="half" idx="1"/>
          </p:nvPr>
        </p:nvSpPr>
        <p:spPr>
          <a:xfrm>
            <a:off x="685800" y="1295400"/>
            <a:ext cx="38100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38100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a:xfrm>
            <a:off x="3208338" y="6477000"/>
            <a:ext cx="1905000" cy="304800"/>
          </a:xfrm>
        </p:spPr>
        <p:txBody>
          <a:bodyPr/>
          <a:lstStyle>
            <a:lvl1pPr>
              <a:defRPr/>
            </a:lvl1pPr>
          </a:lstStyle>
          <a:p>
            <a:pPr>
              <a:defRPr/>
            </a:pPr>
            <a:fld id="{F07E6BAC-87CC-B24A-851E-4CC9FC9AEB6B}" type="slidenum">
              <a:rPr lang="en-US" altLang="en-US"/>
              <a:pPr>
                <a:defRPr/>
              </a:pPr>
              <a:t>‹#›</a:t>
            </a:fld>
            <a:endParaRPr lang="en-US" altLang="en-US" sz="1400"/>
          </a:p>
        </p:txBody>
      </p:sp>
      <p:sp>
        <p:nvSpPr>
          <p:cNvPr id="6" name="Date Placeholder 5"/>
          <p:cNvSpPr>
            <a:spLocks noGrp="1"/>
          </p:cNvSpPr>
          <p:nvPr>
            <p:ph type="dt" sz="half" idx="11"/>
          </p:nvPr>
        </p:nvSpPr>
        <p:spPr>
          <a:xfrm>
            <a:off x="246063" y="6477000"/>
            <a:ext cx="1905000" cy="304800"/>
          </a:xfrm>
        </p:spPr>
        <p:txBody>
          <a:bodyPr/>
          <a:lstStyle>
            <a:lvl1pPr>
              <a:defRPr/>
            </a:lvl1pPr>
          </a:lstStyle>
          <a:p>
            <a:pPr>
              <a:defRPr/>
            </a:pPr>
            <a:endParaRPr lang="en-US" altLang="en-US"/>
          </a:p>
        </p:txBody>
      </p:sp>
      <p:sp>
        <p:nvSpPr>
          <p:cNvPr id="7" name="Footer Placeholder 6"/>
          <p:cNvSpPr>
            <a:spLocks noGrp="1"/>
          </p:cNvSpPr>
          <p:nvPr>
            <p:ph type="ftr" sz="quarter" idx="12"/>
          </p:nvPr>
        </p:nvSpPr>
        <p:spPr>
          <a:xfrm>
            <a:off x="6315075" y="6477000"/>
            <a:ext cx="2725738" cy="304800"/>
          </a:xfrm>
        </p:spPr>
        <p:txBody>
          <a:bodyPr/>
          <a:lstStyle>
            <a:lvl1pPr>
              <a:defRPr/>
            </a:lvl1pPr>
          </a:lstStyle>
          <a:p>
            <a:pPr>
              <a:defRPr/>
            </a:pPr>
            <a:endParaRPr lang="en-US" altLang="en-US"/>
          </a:p>
        </p:txBody>
      </p:sp>
    </p:spTree>
    <p:extLst>
      <p:ext uri="{BB962C8B-B14F-4D97-AF65-F5344CB8AC3E}">
        <p14:creationId xmlns:p14="http://schemas.microsoft.com/office/powerpoint/2010/main" val="2061463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6"/>
          <p:cNvSpPr>
            <a:spLocks noGrp="1"/>
          </p:cNvSpPr>
          <p:nvPr>
            <p:ph type="title"/>
          </p:nvPr>
        </p:nvSpPr>
        <p:spPr/>
        <p:txBody>
          <a:bodyPr rtlCol="0"/>
          <a:lstStyle/>
          <a:p>
            <a:r>
              <a:rPr lang="en-US"/>
              <a:t>Click to edit Master title style</a:t>
            </a:r>
          </a:p>
        </p:txBody>
      </p:sp>
      <p:sp>
        <p:nvSpPr>
          <p:cNvPr id="4" name="Date Placeholder 23"/>
          <p:cNvSpPr>
            <a:spLocks noGrp="1"/>
          </p:cNvSpPr>
          <p:nvPr>
            <p:ph type="dt" sz="half" idx="10"/>
          </p:nvPr>
        </p:nvSpPr>
        <p:spPr/>
        <p:txBody>
          <a:bodyPr/>
          <a:lstStyle>
            <a:lvl1pPr>
              <a:defRPr/>
            </a:lvl1pPr>
          </a:lstStyle>
          <a:p>
            <a:pPr>
              <a:defRPr/>
            </a:pPr>
            <a:endParaRPr lang="en-US" altLang="en-US"/>
          </a:p>
        </p:txBody>
      </p:sp>
      <p:sp>
        <p:nvSpPr>
          <p:cNvPr id="5" name="Footer Placeholder 9"/>
          <p:cNvSpPr>
            <a:spLocks noGrp="1"/>
          </p:cNvSpPr>
          <p:nvPr>
            <p:ph type="ftr" sz="quarter" idx="11"/>
          </p:nvPr>
        </p:nvSpPr>
        <p:spPr/>
        <p:txBody>
          <a:bodyPr/>
          <a:lstStyle>
            <a:lvl1pPr>
              <a:defRPr/>
            </a:lvl1pPr>
          </a:lstStyle>
          <a:p>
            <a:pPr>
              <a:defRPr/>
            </a:pPr>
            <a:endParaRPr lang="en-US" altLang="en-US"/>
          </a:p>
        </p:txBody>
      </p:sp>
      <p:sp>
        <p:nvSpPr>
          <p:cNvPr id="6" name="Slide Number Placeholder 21"/>
          <p:cNvSpPr>
            <a:spLocks noGrp="1"/>
          </p:cNvSpPr>
          <p:nvPr>
            <p:ph type="sldNum" sz="quarter" idx="12"/>
          </p:nvPr>
        </p:nvSpPr>
        <p:spPr/>
        <p:txBody>
          <a:bodyPr/>
          <a:lstStyle>
            <a:lvl1pPr>
              <a:defRPr/>
            </a:lvl1pPr>
          </a:lstStyle>
          <a:p>
            <a:pPr>
              <a:defRPr/>
            </a:pPr>
            <a:fld id="{A785DDA9-D135-4441-8631-8B0E224AB424}" type="slidenum">
              <a:rPr lang="en-US" altLang="en-US"/>
              <a:pPr>
                <a:defRPr/>
              </a:pPr>
              <a:t>‹#›</a:t>
            </a:fld>
            <a:endParaRPr lang="en-US" altLang="en-US" sz="1400"/>
          </a:p>
        </p:txBody>
      </p:sp>
    </p:spTree>
    <p:extLst>
      <p:ext uri="{BB962C8B-B14F-4D97-AF65-F5344CB8AC3E}">
        <p14:creationId xmlns:p14="http://schemas.microsoft.com/office/powerpoint/2010/main" val="469783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a:cxnSpLocks noChangeShapeType="1"/>
          </p:cNvCxnSpPr>
          <p:nvPr/>
        </p:nvCxnSpPr>
        <p:spPr bwMode="auto">
          <a:xfrm>
            <a:off x="685800" y="4916488"/>
            <a:ext cx="7924800" cy="4762"/>
          </a:xfrm>
          <a:prstGeom prst="line">
            <a:avLst/>
          </a:prstGeom>
          <a:noFill/>
          <a:ln w="9525">
            <a:solidFill>
              <a:srgbClr val="E9E9E8"/>
            </a:solidFill>
            <a:round/>
            <a:headEnd/>
            <a:tailEnd/>
          </a:ln>
          <a:effectLst>
            <a:outerShdw blurRad="31750" algn="tl" rotWithShape="0">
              <a:srgbClr val="000000">
                <a:alpha val="54999"/>
              </a:srgbClr>
            </a:outerShdw>
          </a:effectLst>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en-US"/>
              <a:t>Click to edit Master title style</a:t>
            </a:r>
          </a:p>
        </p:txBody>
      </p:sp>
      <p:sp>
        <p:nvSpPr>
          <p:cNvPr id="3" name="Text Placeholder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ABBCD030-E551-824B-AA0E-B54021110AB4}" type="slidenum">
              <a:rPr lang="en-US" altLang="en-US"/>
              <a:pPr>
                <a:defRPr/>
              </a:pPr>
              <a:t>‹#›</a:t>
            </a:fld>
            <a:endParaRPr lang="en-US" altLang="en-US" sz="1400"/>
          </a:p>
        </p:txBody>
      </p:sp>
    </p:spTree>
    <p:extLst>
      <p:ext uri="{BB962C8B-B14F-4D97-AF65-F5344CB8AC3E}">
        <p14:creationId xmlns:p14="http://schemas.microsoft.com/office/powerpoint/2010/main" val="57344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10"/>
          <p:cNvSpPr>
            <a:spLocks noGrp="1"/>
          </p:cNvSpPr>
          <p:nvPr>
            <p:ph sz="half" idx="1"/>
          </p:nvPr>
        </p:nvSpPr>
        <p:spPr>
          <a:xfrm>
            <a:off x="457200" y="1524000"/>
            <a:ext cx="4059936"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2"/>
          </p:nvPr>
        </p:nvSpPr>
        <p:spPr>
          <a:xfrm>
            <a:off x="4648200" y="1524000"/>
            <a:ext cx="4059936"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3"/>
          <p:cNvSpPr>
            <a:spLocks noGrp="1"/>
          </p:cNvSpPr>
          <p:nvPr>
            <p:ph type="dt" sz="half" idx="10"/>
          </p:nvPr>
        </p:nvSpPr>
        <p:spPr/>
        <p:txBody>
          <a:bodyPr/>
          <a:lstStyle>
            <a:lvl1pPr>
              <a:defRPr/>
            </a:lvl1pPr>
          </a:lstStyle>
          <a:p>
            <a:pPr>
              <a:defRPr/>
            </a:pPr>
            <a:endParaRPr lang="en-US" altLang="en-US"/>
          </a:p>
        </p:txBody>
      </p:sp>
      <p:sp>
        <p:nvSpPr>
          <p:cNvPr id="6" name="Footer Placeholder 9"/>
          <p:cNvSpPr>
            <a:spLocks noGrp="1"/>
          </p:cNvSpPr>
          <p:nvPr>
            <p:ph type="ftr" sz="quarter" idx="11"/>
          </p:nvPr>
        </p:nvSpPr>
        <p:spPr/>
        <p:txBody>
          <a:bodyPr/>
          <a:lstStyle>
            <a:lvl1pPr>
              <a:defRPr/>
            </a:lvl1pPr>
          </a:lstStyle>
          <a:p>
            <a:pPr>
              <a:defRPr/>
            </a:pPr>
            <a:endParaRPr lang="en-US" altLang="en-US"/>
          </a:p>
        </p:txBody>
      </p:sp>
      <p:sp>
        <p:nvSpPr>
          <p:cNvPr id="7" name="Slide Number Placeholder 21"/>
          <p:cNvSpPr>
            <a:spLocks noGrp="1"/>
          </p:cNvSpPr>
          <p:nvPr>
            <p:ph type="sldNum" sz="quarter" idx="12"/>
          </p:nvPr>
        </p:nvSpPr>
        <p:spPr/>
        <p:txBody>
          <a:bodyPr/>
          <a:lstStyle>
            <a:lvl1pPr>
              <a:defRPr/>
            </a:lvl1pPr>
          </a:lstStyle>
          <a:p>
            <a:pPr>
              <a:defRPr/>
            </a:pPr>
            <a:fld id="{83F195AA-3699-F44F-95FD-06667A5A08A4}" type="slidenum">
              <a:rPr lang="en-US" altLang="en-US"/>
              <a:pPr>
                <a:defRPr/>
              </a:pPr>
              <a:t>‹#›</a:t>
            </a:fld>
            <a:endParaRPr lang="en-US" altLang="en-US" sz="1400"/>
          </a:p>
        </p:txBody>
      </p:sp>
    </p:spTree>
    <p:extLst>
      <p:ext uri="{BB962C8B-B14F-4D97-AF65-F5344CB8AC3E}">
        <p14:creationId xmlns:p14="http://schemas.microsoft.com/office/powerpoint/2010/main" val="1505330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a:cxnSpLocks noChangeShapeType="1"/>
          </p:cNvCxnSpPr>
          <p:nvPr/>
        </p:nvCxnSpPr>
        <p:spPr bwMode="auto">
          <a:xfrm>
            <a:off x="563563" y="2179638"/>
            <a:ext cx="3748087" cy="1587"/>
          </a:xfrm>
          <a:prstGeom prst="line">
            <a:avLst/>
          </a:prstGeom>
          <a:noFill/>
          <a:ln w="12700">
            <a:solidFill>
              <a:srgbClr val="E9E9E8"/>
            </a:solidFill>
            <a:round/>
            <a:headEnd/>
            <a:tailEnd/>
          </a:ln>
          <a:effectLst>
            <a:outerShdw blurRad="34925" algn="tl" rotWithShape="0">
              <a:srgbClr val="000000">
                <a:alpha val="54999"/>
              </a:srgbClr>
            </a:outerShdw>
          </a:effectLst>
          <a:extLst>
            <a:ext uri="{909E8E84-426E-40DD-AFC4-6F175D3DCCD1}">
              <a14:hiddenFill xmlns:a14="http://schemas.microsoft.com/office/drawing/2010/main">
                <a:noFill/>
              </a14:hiddenFill>
            </a:ext>
          </a:extLst>
        </p:spPr>
      </p:cxnSp>
      <p:cxnSp>
        <p:nvCxnSpPr>
          <p:cNvPr id="8" name="Straight Connector 7"/>
          <p:cNvCxnSpPr>
            <a:cxnSpLocks noChangeShapeType="1"/>
          </p:cNvCxnSpPr>
          <p:nvPr/>
        </p:nvCxnSpPr>
        <p:spPr bwMode="auto">
          <a:xfrm>
            <a:off x="4754563" y="2179638"/>
            <a:ext cx="3749675" cy="1587"/>
          </a:xfrm>
          <a:prstGeom prst="line">
            <a:avLst/>
          </a:prstGeom>
          <a:noFill/>
          <a:ln w="12700">
            <a:solidFill>
              <a:srgbClr val="E9E9E8"/>
            </a:solidFill>
            <a:round/>
            <a:headEnd/>
            <a:tailEnd/>
          </a:ln>
          <a:effectLst>
            <a:outerShdw blurRad="34925" algn="tl" rotWithShape="0">
              <a:srgbClr val="000000">
                <a:alpha val="54999"/>
              </a:srgbClr>
            </a:outerShdw>
          </a:effectLst>
          <a:extLst>
            <a:ext uri="{909E8E84-426E-40DD-AFC4-6F175D3DCCD1}">
              <a14:hiddenFill xmlns:a14="http://schemas.microsoft.com/office/drawing/2010/main">
                <a:noFill/>
              </a14:hiddenFill>
            </a:ext>
          </a:extLst>
        </p:spPr>
      </p:cxn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Content Placeholder 33"/>
          <p:cNvSpPr>
            <a:spLocks noGrp="1"/>
          </p:cNvSpPr>
          <p:nvPr>
            <p:ph sz="quarter" idx="4"/>
          </p:nvPr>
        </p:nvSpPr>
        <p:spPr>
          <a:xfrm>
            <a:off x="4649788" y="2201896"/>
            <a:ext cx="4038600"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457200" y="155448"/>
            <a:ext cx="8229600" cy="1143000"/>
          </a:xfrm>
        </p:spPr>
        <p:txBody>
          <a:bodyPr/>
          <a:lstStyle>
            <a:lvl1pPr>
              <a:defRPr/>
            </a:lvl1pPr>
          </a:lstStyle>
          <a:p>
            <a:r>
              <a:rPr lang="en-US"/>
              <a:t>Click to edit Master title style</a:t>
            </a:r>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9" name="Slide Number Placeholder 8"/>
          <p:cNvSpPr>
            <a:spLocks noGrp="1"/>
          </p:cNvSpPr>
          <p:nvPr>
            <p:ph type="sldNum" sz="quarter" idx="10"/>
          </p:nvPr>
        </p:nvSpPr>
        <p:spPr/>
        <p:txBody>
          <a:bodyPr/>
          <a:lstStyle>
            <a:lvl1pPr>
              <a:defRPr/>
            </a:lvl1pPr>
          </a:lstStyle>
          <a:p>
            <a:pPr>
              <a:defRPr/>
            </a:pPr>
            <a:fld id="{081B7829-0EC4-074F-A935-AF260CE4F2EF}" type="slidenum">
              <a:rPr lang="en-US" altLang="en-US"/>
              <a:pPr>
                <a:defRPr/>
              </a:pPr>
              <a:t>‹#›</a:t>
            </a:fld>
            <a:endParaRPr lang="en-US" altLang="en-US" sz="1400"/>
          </a:p>
        </p:txBody>
      </p:sp>
      <p:sp>
        <p:nvSpPr>
          <p:cNvPr id="10" name="Footer Placeholder 7"/>
          <p:cNvSpPr>
            <a:spLocks noGrp="1"/>
          </p:cNvSpPr>
          <p:nvPr>
            <p:ph type="ftr" sz="quarter" idx="11"/>
          </p:nvPr>
        </p:nvSpPr>
        <p:spPr/>
        <p:txBody>
          <a:bodyPr/>
          <a:lstStyle>
            <a:lvl1pPr>
              <a:defRPr/>
            </a:lvl1pPr>
          </a:lstStyle>
          <a:p>
            <a:pPr>
              <a:defRPr/>
            </a:pPr>
            <a:endParaRPr lang="en-US" altLang="en-US"/>
          </a:p>
        </p:txBody>
      </p:sp>
      <p:sp>
        <p:nvSpPr>
          <p:cNvPr id="11" name="Date Placeholder 6"/>
          <p:cNvSpPr>
            <a:spLocks noGrp="1"/>
          </p:cNvSpPr>
          <p:nvPr>
            <p:ph type="dt" sz="half" idx="12"/>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1714455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3"/>
          <p:cNvSpPr>
            <a:spLocks noGrp="1"/>
          </p:cNvSpPr>
          <p:nvPr>
            <p:ph type="dt" sz="half" idx="10"/>
          </p:nvPr>
        </p:nvSpPr>
        <p:spPr/>
        <p:txBody>
          <a:bodyPr/>
          <a:lstStyle>
            <a:lvl1pPr>
              <a:defRPr/>
            </a:lvl1pPr>
          </a:lstStyle>
          <a:p>
            <a:pPr>
              <a:defRPr/>
            </a:pPr>
            <a:endParaRPr lang="en-US" altLang="en-US"/>
          </a:p>
        </p:txBody>
      </p:sp>
      <p:sp>
        <p:nvSpPr>
          <p:cNvPr id="4" name="Footer Placeholder 9"/>
          <p:cNvSpPr>
            <a:spLocks noGrp="1"/>
          </p:cNvSpPr>
          <p:nvPr>
            <p:ph type="ftr" sz="quarter" idx="11"/>
          </p:nvPr>
        </p:nvSpPr>
        <p:spPr/>
        <p:txBody>
          <a:bodyPr/>
          <a:lstStyle>
            <a:lvl1pPr>
              <a:defRPr/>
            </a:lvl1pPr>
          </a:lstStyle>
          <a:p>
            <a:pPr>
              <a:defRPr/>
            </a:pPr>
            <a:endParaRPr lang="en-US" altLang="en-US"/>
          </a:p>
        </p:txBody>
      </p:sp>
      <p:sp>
        <p:nvSpPr>
          <p:cNvPr id="5" name="Slide Number Placeholder 21"/>
          <p:cNvSpPr>
            <a:spLocks noGrp="1"/>
          </p:cNvSpPr>
          <p:nvPr>
            <p:ph type="sldNum" sz="quarter" idx="12"/>
          </p:nvPr>
        </p:nvSpPr>
        <p:spPr/>
        <p:txBody>
          <a:bodyPr/>
          <a:lstStyle>
            <a:lvl1pPr>
              <a:defRPr/>
            </a:lvl1pPr>
          </a:lstStyle>
          <a:p>
            <a:pPr>
              <a:defRPr/>
            </a:pPr>
            <a:fld id="{819B8E12-2301-884C-94C2-8A44F32932FD}" type="slidenum">
              <a:rPr lang="en-US" altLang="en-US"/>
              <a:pPr>
                <a:defRPr/>
              </a:pPr>
              <a:t>‹#›</a:t>
            </a:fld>
            <a:endParaRPr lang="en-US" altLang="en-US" sz="1400"/>
          </a:p>
        </p:txBody>
      </p:sp>
    </p:spTree>
    <p:extLst>
      <p:ext uri="{BB962C8B-B14F-4D97-AF65-F5344CB8AC3E}">
        <p14:creationId xmlns:p14="http://schemas.microsoft.com/office/powerpoint/2010/main" val="592700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3"/>
          <p:cNvSpPr>
            <a:spLocks noGrp="1"/>
          </p:cNvSpPr>
          <p:nvPr>
            <p:ph type="dt" sz="half" idx="10"/>
          </p:nvPr>
        </p:nvSpPr>
        <p:spPr/>
        <p:txBody>
          <a:bodyPr/>
          <a:lstStyle>
            <a:lvl1pPr>
              <a:defRPr/>
            </a:lvl1pPr>
          </a:lstStyle>
          <a:p>
            <a:pPr>
              <a:defRPr/>
            </a:pPr>
            <a:endParaRPr lang="en-US" altLang="en-US"/>
          </a:p>
        </p:txBody>
      </p:sp>
      <p:sp>
        <p:nvSpPr>
          <p:cNvPr id="3" name="Footer Placeholder 9"/>
          <p:cNvSpPr>
            <a:spLocks noGrp="1"/>
          </p:cNvSpPr>
          <p:nvPr>
            <p:ph type="ftr" sz="quarter" idx="11"/>
          </p:nvPr>
        </p:nvSpPr>
        <p:spPr/>
        <p:txBody>
          <a:bodyPr/>
          <a:lstStyle>
            <a:lvl1pPr>
              <a:defRPr/>
            </a:lvl1pPr>
          </a:lstStyle>
          <a:p>
            <a:pPr>
              <a:defRPr/>
            </a:pPr>
            <a:endParaRPr lang="en-US" altLang="en-US"/>
          </a:p>
        </p:txBody>
      </p:sp>
      <p:sp>
        <p:nvSpPr>
          <p:cNvPr id="4" name="Slide Number Placeholder 21"/>
          <p:cNvSpPr>
            <a:spLocks noGrp="1"/>
          </p:cNvSpPr>
          <p:nvPr>
            <p:ph type="sldNum" sz="quarter" idx="12"/>
          </p:nvPr>
        </p:nvSpPr>
        <p:spPr/>
        <p:txBody>
          <a:bodyPr/>
          <a:lstStyle>
            <a:lvl1pPr>
              <a:defRPr/>
            </a:lvl1pPr>
          </a:lstStyle>
          <a:p>
            <a:pPr>
              <a:defRPr/>
            </a:pPr>
            <a:fld id="{6A101C46-D23E-6543-B047-4C8A22FFFCFB}" type="slidenum">
              <a:rPr lang="en-US" altLang="en-US"/>
              <a:pPr>
                <a:defRPr/>
              </a:pPr>
              <a:t>‹#›</a:t>
            </a:fld>
            <a:endParaRPr lang="en-US" altLang="en-US" sz="1400"/>
          </a:p>
        </p:txBody>
      </p:sp>
    </p:spTree>
    <p:extLst>
      <p:ext uri="{BB962C8B-B14F-4D97-AF65-F5344CB8AC3E}">
        <p14:creationId xmlns:p14="http://schemas.microsoft.com/office/powerpoint/2010/main" val="1484030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31" name="Title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a:t>Click to edit Master title style</a:t>
            </a:r>
          </a:p>
        </p:txBody>
      </p:sp>
      <p:sp>
        <p:nvSpPr>
          <p:cNvPr id="5" name="Date Placeholder 23"/>
          <p:cNvSpPr>
            <a:spLocks noGrp="1"/>
          </p:cNvSpPr>
          <p:nvPr>
            <p:ph type="dt" sz="half" idx="10"/>
          </p:nvPr>
        </p:nvSpPr>
        <p:spPr/>
        <p:txBody>
          <a:bodyPr/>
          <a:lstStyle>
            <a:lvl1pPr>
              <a:defRPr/>
            </a:lvl1pPr>
          </a:lstStyle>
          <a:p>
            <a:pPr>
              <a:defRPr/>
            </a:pPr>
            <a:endParaRPr lang="en-US" altLang="en-US"/>
          </a:p>
        </p:txBody>
      </p:sp>
      <p:sp>
        <p:nvSpPr>
          <p:cNvPr id="6" name="Footer Placeholder 9"/>
          <p:cNvSpPr>
            <a:spLocks noGrp="1"/>
          </p:cNvSpPr>
          <p:nvPr>
            <p:ph type="ftr" sz="quarter" idx="11"/>
          </p:nvPr>
        </p:nvSpPr>
        <p:spPr/>
        <p:txBody>
          <a:bodyPr/>
          <a:lstStyle>
            <a:lvl1pPr>
              <a:defRPr/>
            </a:lvl1pPr>
          </a:lstStyle>
          <a:p>
            <a:pPr>
              <a:defRPr/>
            </a:pPr>
            <a:endParaRPr lang="en-US" altLang="en-US"/>
          </a:p>
        </p:txBody>
      </p:sp>
      <p:sp>
        <p:nvSpPr>
          <p:cNvPr id="7" name="Slide Number Placeholder 21"/>
          <p:cNvSpPr>
            <a:spLocks noGrp="1"/>
          </p:cNvSpPr>
          <p:nvPr>
            <p:ph type="sldNum" sz="quarter" idx="12"/>
          </p:nvPr>
        </p:nvSpPr>
        <p:spPr/>
        <p:txBody>
          <a:bodyPr/>
          <a:lstStyle>
            <a:lvl1pPr>
              <a:defRPr/>
            </a:lvl1pPr>
          </a:lstStyle>
          <a:p>
            <a:pPr>
              <a:defRPr/>
            </a:pPr>
            <a:fld id="{E613DED9-22D4-9A46-A337-4B45A7437A99}" type="slidenum">
              <a:rPr lang="en-US" altLang="en-US"/>
              <a:pPr>
                <a:defRPr/>
              </a:pPr>
              <a:t>‹#›</a:t>
            </a:fld>
            <a:endParaRPr lang="en-US" altLang="en-US" sz="1400"/>
          </a:p>
        </p:txBody>
      </p:sp>
    </p:spTree>
    <p:extLst>
      <p:ext uri="{BB962C8B-B14F-4D97-AF65-F5344CB8AC3E}">
        <p14:creationId xmlns:p14="http://schemas.microsoft.com/office/powerpoint/2010/main" val="1233923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a:t>Click to edit Master title style</a:t>
            </a:r>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en-US" noProof="0"/>
              <a:t>Click icon to add picture</a:t>
            </a:r>
          </a:p>
        </p:txBody>
      </p:sp>
      <p:sp>
        <p:nvSpPr>
          <p:cNvPr id="4" name="Text Placeholder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n-US"/>
              <a:t>Click to edit Master text styles</a:t>
            </a:r>
          </a:p>
        </p:txBody>
      </p:sp>
      <p:sp>
        <p:nvSpPr>
          <p:cNvPr id="5" name="Date Placeholder 23"/>
          <p:cNvSpPr>
            <a:spLocks noGrp="1"/>
          </p:cNvSpPr>
          <p:nvPr>
            <p:ph type="dt" sz="half" idx="10"/>
          </p:nvPr>
        </p:nvSpPr>
        <p:spPr/>
        <p:txBody>
          <a:bodyPr/>
          <a:lstStyle>
            <a:lvl1pPr>
              <a:defRPr/>
            </a:lvl1pPr>
          </a:lstStyle>
          <a:p>
            <a:pPr>
              <a:defRPr/>
            </a:pPr>
            <a:endParaRPr lang="en-US" altLang="en-US"/>
          </a:p>
        </p:txBody>
      </p:sp>
      <p:sp>
        <p:nvSpPr>
          <p:cNvPr id="6" name="Footer Placeholder 9"/>
          <p:cNvSpPr>
            <a:spLocks noGrp="1"/>
          </p:cNvSpPr>
          <p:nvPr>
            <p:ph type="ftr" sz="quarter" idx="11"/>
          </p:nvPr>
        </p:nvSpPr>
        <p:spPr/>
        <p:txBody>
          <a:bodyPr/>
          <a:lstStyle>
            <a:lvl1pPr>
              <a:defRPr/>
            </a:lvl1pPr>
          </a:lstStyle>
          <a:p>
            <a:pPr>
              <a:defRPr/>
            </a:pPr>
            <a:endParaRPr lang="en-US" altLang="en-US"/>
          </a:p>
        </p:txBody>
      </p:sp>
      <p:sp>
        <p:nvSpPr>
          <p:cNvPr id="7" name="Slide Number Placeholder 21"/>
          <p:cNvSpPr>
            <a:spLocks noGrp="1"/>
          </p:cNvSpPr>
          <p:nvPr>
            <p:ph type="sldNum" sz="quarter" idx="12"/>
          </p:nvPr>
        </p:nvSpPr>
        <p:spPr/>
        <p:txBody>
          <a:bodyPr/>
          <a:lstStyle>
            <a:lvl1pPr>
              <a:defRPr/>
            </a:lvl1pPr>
          </a:lstStyle>
          <a:p>
            <a:pPr>
              <a:defRPr/>
            </a:pPr>
            <a:fld id="{64594B51-55AE-6B4C-B10C-FCB30A845363}" type="slidenum">
              <a:rPr lang="en-US" altLang="en-US"/>
              <a:pPr>
                <a:defRPr/>
              </a:pPr>
              <a:t>‹#›</a:t>
            </a:fld>
            <a:endParaRPr lang="en-US" altLang="en-US" sz="1400"/>
          </a:p>
        </p:txBody>
      </p:sp>
    </p:spTree>
    <p:extLst>
      <p:ext uri="{BB962C8B-B14F-4D97-AF65-F5344CB8AC3E}">
        <p14:creationId xmlns:p14="http://schemas.microsoft.com/office/powerpoint/2010/main" val="309996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ext Placeholder 8"/>
          <p:cNvSpPr>
            <a:spLocks noGrp="1"/>
          </p:cNvSpPr>
          <p:nvPr>
            <p:ph type="body" idx="1"/>
          </p:nvPr>
        </p:nvSpPr>
        <p:spPr bwMode="auto">
          <a:xfrm>
            <a:off x="457200" y="1447800"/>
            <a:ext cx="82296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4" name="Date Placeholder 23"/>
          <p:cNvSpPr>
            <a:spLocks noGrp="1"/>
          </p:cNvSpPr>
          <p:nvPr>
            <p:ph type="dt" sz="half" idx="2"/>
          </p:nvPr>
        </p:nvSpPr>
        <p:spPr>
          <a:xfrm>
            <a:off x="5791200" y="6203950"/>
            <a:ext cx="2590800" cy="384175"/>
          </a:xfrm>
          <a:prstGeom prst="rect">
            <a:avLst/>
          </a:prstGeom>
        </p:spPr>
        <p:txBody>
          <a:bodyPr vert="horz" anchor="ctr" anchorCtr="0"/>
          <a:lstStyle>
            <a:lvl1pPr algn="l" eaLnBrk="1" latinLnBrk="0" hangingPunct="1">
              <a:defRPr kumimoji="0" sz="1200">
                <a:solidFill>
                  <a:schemeClr val="tx2"/>
                </a:solidFill>
                <a:latin typeface="Arial" charset="0"/>
              </a:defRPr>
            </a:lvl1pPr>
          </a:lstStyle>
          <a:p>
            <a:pPr>
              <a:defRPr/>
            </a:pPr>
            <a:endParaRPr lang="en-US" altLang="en-US"/>
          </a:p>
        </p:txBody>
      </p:sp>
      <p:sp>
        <p:nvSpPr>
          <p:cNvPr id="10" name="Footer Placeholder 9"/>
          <p:cNvSpPr>
            <a:spLocks noGrp="1"/>
          </p:cNvSpPr>
          <p:nvPr>
            <p:ph type="ftr" sz="quarter" idx="3"/>
          </p:nvPr>
        </p:nvSpPr>
        <p:spPr>
          <a:xfrm>
            <a:off x="2133600" y="6203950"/>
            <a:ext cx="3581400" cy="384175"/>
          </a:xfrm>
          <a:prstGeom prst="rect">
            <a:avLst/>
          </a:prstGeom>
        </p:spPr>
        <p:txBody>
          <a:bodyPr vert="horz" anchor="ctr" anchorCtr="0"/>
          <a:lstStyle>
            <a:lvl1pPr algn="r" eaLnBrk="1" latinLnBrk="0" hangingPunct="1">
              <a:defRPr kumimoji="0" sz="1200">
                <a:solidFill>
                  <a:schemeClr val="tx2"/>
                </a:solidFill>
                <a:latin typeface="Arial" charset="0"/>
              </a:defRPr>
            </a:lvl1pPr>
          </a:lstStyle>
          <a:p>
            <a:pPr>
              <a:defRPr/>
            </a:pPr>
            <a:endParaRPr lang="en-US" altLang="en-US"/>
          </a:p>
        </p:txBody>
      </p:sp>
      <p:sp>
        <p:nvSpPr>
          <p:cNvPr id="22" name="Slide Number Placeholder 21"/>
          <p:cNvSpPr>
            <a:spLocks noGrp="1"/>
          </p:cNvSpPr>
          <p:nvPr>
            <p:ph type="sldNum" sz="quarter" idx="4"/>
          </p:nvPr>
        </p:nvSpPr>
        <p:spPr>
          <a:xfrm>
            <a:off x="8410575" y="6181725"/>
            <a:ext cx="609600" cy="457200"/>
          </a:xfrm>
          <a:prstGeom prst="rect">
            <a:avLst/>
          </a:prstGeom>
          <a:noFill/>
        </p:spPr>
        <p:txBody>
          <a:bodyPr vert="horz" wrap="square" lIns="0" tIns="0" rIns="0" bIns="0" numCol="1" anchor="ctr" anchorCtr="0" compatLnSpc="1">
            <a:prstTxWarp prst="textNoShape">
              <a:avLst/>
            </a:prstTxWarp>
            <a:noAutofit/>
          </a:bodyPr>
          <a:lstStyle>
            <a:lvl1pPr algn="ctr" eaLnBrk="1" hangingPunct="1">
              <a:defRPr sz="1600">
                <a:solidFill>
                  <a:schemeClr val="tx2"/>
                </a:solidFill>
                <a:latin typeface="Arial" panose="020B0604020202020204" pitchFamily="34" charset="0"/>
              </a:defRPr>
            </a:lvl1pPr>
          </a:lstStyle>
          <a:p>
            <a:pPr>
              <a:defRPr/>
            </a:pPr>
            <a:fld id="{23C94B7D-4AF7-F845-8665-F5F6126480E7}" type="slidenum">
              <a:rPr lang="en-US" altLang="en-US"/>
              <a:pPr>
                <a:defRPr/>
              </a:pPr>
              <a:t>‹#›</a:t>
            </a:fld>
            <a:endParaRPr lang="en-US" altLang="en-US" sz="1400"/>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n-US"/>
              <a:t>Click to edit Master title style</a:t>
            </a:r>
          </a:p>
        </p:txBody>
      </p:sp>
    </p:spTree>
  </p:cSld>
  <p:clrMap bg1="dk1" tx1="lt1" bg2="dk2" tx2="lt2" accent1="accent1" accent2="accent2" accent3="accent3" accent4="accent4" accent5="accent5" accent6="accent6" hlink="hlink" folHlink="folHlink"/>
  <p:sldLayoutIdLst>
    <p:sldLayoutId id="2147483807" r:id="rId1"/>
    <p:sldLayoutId id="2147483799" r:id="rId2"/>
    <p:sldLayoutId id="2147483808" r:id="rId3"/>
    <p:sldLayoutId id="2147483800" r:id="rId4"/>
    <p:sldLayoutId id="2147483809" r:id="rId5"/>
    <p:sldLayoutId id="2147483801" r:id="rId6"/>
    <p:sldLayoutId id="2147483802" r:id="rId7"/>
    <p:sldLayoutId id="2147483803" r:id="rId8"/>
    <p:sldLayoutId id="2147483804" r:id="rId9"/>
    <p:sldLayoutId id="2147483805" r:id="rId10"/>
    <p:sldLayoutId id="2147483806" r:id="rId11"/>
    <p:sldLayoutId id="2147483810" r:id="rId12"/>
  </p:sldLayoutIdLst>
  <p:hf hdr="0" ftr="0" dt="0"/>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Font typeface="Wingdings 2"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Font typeface="Wingdings 2"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Font typeface="Wingdings 2"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tutor.fi.muni.cz/index.php?&amp;changelang=en" TargetMode="External"/><Relationship Id="rId2" Type="http://schemas.openxmlformats.org/officeDocument/2006/relationships/hyperlink" Target="http://williamarmstrong.com/brain/puzzle.htm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23.jpe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1954" name="Rectangle 18"/>
          <p:cNvSpPr>
            <a:spLocks noGrp="1" noChangeArrowheads="1"/>
          </p:cNvSpPr>
          <p:nvPr>
            <p:ph type="subTitle" idx="1"/>
          </p:nvPr>
        </p:nvSpPr>
        <p:spPr>
          <a:xfrm>
            <a:off x="420688" y="3722688"/>
            <a:ext cx="8305800" cy="1143000"/>
          </a:xfrm>
        </p:spPr>
        <p:txBody>
          <a:bodyPr/>
          <a:lstStyle/>
          <a:p>
            <a:pPr eaLnBrk="1" fontAlgn="auto" hangingPunct="1">
              <a:spcAft>
                <a:spcPts val="0"/>
              </a:spcAft>
              <a:buFont typeface="Wingdings 2"/>
              <a:buNone/>
              <a:defRPr/>
            </a:pPr>
            <a:r>
              <a:rPr lang="en-US" altLang="en-US" sz="1600" dirty="0"/>
              <a:t>CPSC 1301</a:t>
            </a:r>
          </a:p>
          <a:p>
            <a:pPr eaLnBrk="1" fontAlgn="auto" hangingPunct="1">
              <a:spcAft>
                <a:spcPts val="0"/>
              </a:spcAft>
              <a:buFont typeface="Wingdings 2"/>
              <a:buNone/>
              <a:defRPr/>
            </a:pPr>
            <a:r>
              <a:rPr lang="en-US" altLang="en-US" sz="1600" dirty="0"/>
              <a:t>Columbus State University</a:t>
            </a:r>
          </a:p>
        </p:txBody>
      </p:sp>
      <p:sp>
        <p:nvSpPr>
          <p:cNvPr id="1191938" name="Rectangle 2"/>
          <p:cNvSpPr>
            <a:spLocks noGrp="1" noChangeArrowheads="1"/>
          </p:cNvSpPr>
          <p:nvPr>
            <p:ph type="ctrTitle"/>
          </p:nvPr>
        </p:nvSpPr>
        <p:spPr/>
        <p:txBody>
          <a:bodyPr/>
          <a:lstStyle/>
          <a:p>
            <a:pPr eaLnBrk="1" fontAlgn="auto" hangingPunct="1">
              <a:spcAft>
                <a:spcPts val="0"/>
              </a:spcAft>
              <a:defRPr/>
            </a:pPr>
            <a:r>
              <a:rPr altLang="en-US" sz="5400" b="1" dirty="0"/>
              <a:t>Computational Thinking</a:t>
            </a:r>
          </a:p>
        </p:txBody>
      </p:sp>
      <p:sp>
        <p:nvSpPr>
          <p:cNvPr id="819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D2E8D2F-65A0-1446-B3D1-9DECCB0F4B6A}" type="slidenum">
              <a:rPr lang="en-US" altLang="en-US">
                <a:solidFill>
                  <a:schemeClr val="tx2"/>
                </a:solidFill>
              </a:rPr>
              <a:pPr/>
              <a:t>1</a:t>
            </a:fld>
            <a:endParaRPr lang="en-US" altLang="en-US" sz="1400">
              <a:solidFill>
                <a:schemeClr val="tx2"/>
              </a:solidFill>
            </a:endParaRPr>
          </a:p>
        </p:txBody>
      </p:sp>
      <p:sp>
        <p:nvSpPr>
          <p:cNvPr id="8197" name="Rectangle 4"/>
          <p:cNvSpPr>
            <a:spLocks noChangeArrowheads="1"/>
          </p:cNvSpPr>
          <p:nvPr/>
        </p:nvSpPr>
        <p:spPr bwMode="auto">
          <a:xfrm>
            <a:off x="1373188" y="5815013"/>
            <a:ext cx="6400800" cy="52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lnSpc>
                <a:spcPct val="90000"/>
              </a:lnSpc>
            </a:pPr>
            <a:endParaRPr lang="en-US" altLang="en-US" sz="1400">
              <a:latin typeface="Comic Sans MS" charset="0"/>
              <a:sym typeface="Symbol" charset="2"/>
            </a:endParaRPr>
          </a:p>
        </p:txBody>
      </p:sp>
      <p:sp>
        <p:nvSpPr>
          <p:cNvPr id="4" name="TextBox 3"/>
          <p:cNvSpPr txBox="1"/>
          <p:nvPr/>
        </p:nvSpPr>
        <p:spPr>
          <a:xfrm>
            <a:off x="2072767" y="4772682"/>
            <a:ext cx="5074666" cy="523220"/>
          </a:xfrm>
          <a:prstGeom prst="rect">
            <a:avLst/>
          </a:prstGeom>
          <a:noFill/>
        </p:spPr>
        <p:txBody>
          <a:bodyPr wrap="square">
            <a:spAutoFit/>
          </a:bodyPr>
          <a:lstStyle/>
          <a:p>
            <a:pPr algn="ctr">
              <a:defRPr/>
            </a:pPr>
            <a:r>
              <a:rPr lang="en-US" sz="1400" dirty="0">
                <a:latin typeface="+mn-lt"/>
              </a:rPr>
              <a:t>Dr. Hyrum Carroll</a:t>
            </a:r>
          </a:p>
          <a:p>
            <a:pPr algn="ctr">
              <a:defRPr/>
            </a:pPr>
            <a:r>
              <a:rPr lang="en-US" sz="1400" dirty="0">
                <a:latin typeface="+mn-lt"/>
              </a:rPr>
              <a:t>(based on material from Hillary </a:t>
            </a:r>
            <a:r>
              <a:rPr lang="en-US" sz="1400" dirty="0" err="1">
                <a:latin typeface="+mn-lt"/>
              </a:rPr>
              <a:t>Fleenor</a:t>
            </a:r>
            <a:r>
              <a:rPr lang="en-US" sz="1400" dirty="0">
                <a:latin typeface="+mn-lt"/>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idx="1"/>
          </p:nvPr>
        </p:nvSpPr>
        <p:spPr>
          <a:xfrm>
            <a:off x="393700" y="1244600"/>
            <a:ext cx="8547100" cy="4953000"/>
          </a:xfrm>
        </p:spPr>
        <p:txBody>
          <a:bodyPr/>
          <a:lstStyle/>
          <a:p>
            <a:pPr eaLnBrk="1" hangingPunct="1">
              <a:buFontTx/>
              <a:buNone/>
            </a:pPr>
            <a:endParaRPr lang="en-US" altLang="en-US" dirty="0"/>
          </a:p>
          <a:p>
            <a:pPr eaLnBrk="1" hangingPunct="1"/>
            <a:endParaRPr lang="en-US" altLang="en-US" dirty="0"/>
          </a:p>
          <a:p>
            <a:pPr lvl="1" eaLnBrk="1" hangingPunct="1"/>
            <a:endParaRPr lang="en-US" altLang="en-US" dirty="0"/>
          </a:p>
          <a:p>
            <a:pPr lvl="1" eaLnBrk="1" hangingPunct="1"/>
            <a:endParaRPr lang="en-US" altLang="en-US" i="1" dirty="0"/>
          </a:p>
          <a:p>
            <a:pPr eaLnBrk="1" hangingPunct="1"/>
            <a:endParaRPr lang="en-US" altLang="en-US" dirty="0"/>
          </a:p>
        </p:txBody>
      </p:sp>
      <p:sp>
        <p:nvSpPr>
          <p:cNvPr id="2457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882E849-A23C-F443-8FC7-E27FECA3005C}" type="slidenum">
              <a:rPr lang="en-US" altLang="en-US">
                <a:solidFill>
                  <a:schemeClr val="tx2"/>
                </a:solidFill>
              </a:rPr>
              <a:pPr/>
              <a:t>10</a:t>
            </a:fld>
            <a:endParaRPr lang="en-US" altLang="en-US" sz="1400">
              <a:solidFill>
                <a:schemeClr val="tx2"/>
              </a:solidFill>
            </a:endParaRPr>
          </a:p>
        </p:txBody>
      </p:sp>
      <p:sp>
        <p:nvSpPr>
          <p:cNvPr id="1334274" name="Rectangle 2"/>
          <p:cNvSpPr>
            <a:spLocks noGrp="1" noChangeArrowheads="1"/>
          </p:cNvSpPr>
          <p:nvPr>
            <p:ph type="title"/>
          </p:nvPr>
        </p:nvSpPr>
        <p:spPr>
          <a:xfrm>
            <a:off x="457200" y="152400"/>
            <a:ext cx="8229600" cy="973015"/>
          </a:xfrm>
        </p:spPr>
        <p:txBody>
          <a:bodyPr/>
          <a:lstStyle/>
          <a:p>
            <a:pPr eaLnBrk="1" fontAlgn="auto" hangingPunct="1">
              <a:spcAft>
                <a:spcPts val="0"/>
              </a:spcAft>
              <a:defRPr/>
            </a:pPr>
            <a:r>
              <a:rPr altLang="en-US" dirty="0"/>
              <a:t>CT for Society</a:t>
            </a:r>
          </a:p>
        </p:txBody>
      </p:sp>
      <p:grpSp>
        <p:nvGrpSpPr>
          <p:cNvPr id="1334276" name="Group 4"/>
          <p:cNvGrpSpPr>
            <a:grpSpLocks/>
          </p:cNvGrpSpPr>
          <p:nvPr/>
        </p:nvGrpSpPr>
        <p:grpSpPr bwMode="auto">
          <a:xfrm>
            <a:off x="-234950" y="112713"/>
            <a:ext cx="7707313" cy="3884612"/>
            <a:chOff x="0" y="58"/>
            <a:chExt cx="4707" cy="2447"/>
          </a:xfrm>
        </p:grpSpPr>
        <p:sp>
          <p:nvSpPr>
            <p:cNvPr id="24591" name="Rectangle 5"/>
            <p:cNvSpPr>
              <a:spLocks noChangeArrowheads="1"/>
            </p:cNvSpPr>
            <p:nvPr/>
          </p:nvSpPr>
          <p:spPr bwMode="auto">
            <a:xfrm>
              <a:off x="1187" y="622"/>
              <a:ext cx="3520" cy="1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defRPr>
              </a:lvl1pPr>
              <a:lvl2pPr>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400">
                  <a:latin typeface="Comic Sans MS" charset="0"/>
                </a:rPr>
                <a:t>Entertainment</a:t>
              </a:r>
            </a:p>
            <a:p>
              <a:pPr lvl="1"/>
              <a:r>
                <a:rPr lang="en-US" altLang="en-US">
                  <a:latin typeface="Comic Sans MS" charset="0"/>
                </a:rPr>
                <a:t>- Games</a:t>
              </a:r>
            </a:p>
            <a:p>
              <a:pPr lvl="1"/>
              <a:r>
                <a:rPr lang="en-US" altLang="en-US">
                  <a:latin typeface="Comic Sans MS" charset="0"/>
                </a:rPr>
                <a:t>- Movies</a:t>
              </a:r>
              <a:br>
                <a:rPr lang="en-US" altLang="en-US">
                  <a:latin typeface="Comic Sans MS" charset="0"/>
                </a:rPr>
              </a:br>
              <a:r>
                <a:rPr lang="en-US" altLang="en-US">
                  <a:latin typeface="Comic Sans MS" charset="0"/>
                </a:rPr>
                <a:t>    - Dreamworks uses HP data center to</a:t>
              </a:r>
              <a:br>
                <a:rPr lang="en-US" altLang="en-US">
                  <a:latin typeface="Comic Sans MS" charset="0"/>
                </a:rPr>
              </a:br>
              <a:r>
                <a:rPr lang="en-US" altLang="en-US">
                  <a:latin typeface="Comic Sans MS" charset="0"/>
                </a:rPr>
                <a:t>         render</a:t>
              </a:r>
              <a:r>
                <a:rPr lang="en-US" altLang="en-US" i="1">
                  <a:latin typeface="Comic Sans MS" charset="0"/>
                </a:rPr>
                <a:t>Shrek</a:t>
              </a:r>
              <a:r>
                <a:rPr lang="en-US" altLang="en-US">
                  <a:latin typeface="Comic Sans MS" charset="0"/>
                </a:rPr>
                <a:t> and </a:t>
              </a:r>
              <a:r>
                <a:rPr lang="en-US" altLang="en-US" i="1">
                  <a:latin typeface="Comic Sans MS" charset="0"/>
                </a:rPr>
                <a:t>Madagascar</a:t>
              </a:r>
              <a:r>
                <a:rPr lang="en-US" altLang="en-US">
                  <a:latin typeface="Comic Sans MS" charset="0"/>
                </a:rPr>
                <a:t>      </a:t>
              </a:r>
              <a:br>
                <a:rPr lang="en-US" altLang="en-US">
                  <a:latin typeface="Comic Sans MS" charset="0"/>
                </a:rPr>
              </a:br>
              <a:r>
                <a:rPr lang="en-US" altLang="en-US">
                  <a:latin typeface="Comic Sans MS" charset="0"/>
                </a:rPr>
                <a:t>    - Lucas Films uses 2000-node data center to </a:t>
              </a:r>
              <a:br>
                <a:rPr lang="en-US" altLang="en-US">
                  <a:latin typeface="Comic Sans MS" charset="0"/>
                </a:rPr>
              </a:br>
              <a:r>
                <a:rPr lang="en-US" altLang="en-US">
                  <a:latin typeface="Comic Sans MS" charset="0"/>
                </a:rPr>
                <a:t>         produce </a:t>
              </a:r>
              <a:r>
                <a:rPr lang="en-US" altLang="en-US" i="1">
                  <a:latin typeface="Comic Sans MS" charset="0"/>
                </a:rPr>
                <a:t>Pirates of the Caribbean.</a:t>
              </a:r>
              <a:br>
                <a:rPr lang="en-US" altLang="en-US" i="1">
                  <a:latin typeface="Comic Sans MS" charset="0"/>
                </a:rPr>
              </a:br>
              <a:endParaRPr lang="en-US" altLang="en-US">
                <a:latin typeface="Comic Sans MS" charset="0"/>
              </a:endParaRPr>
            </a:p>
          </p:txBody>
        </p:sp>
        <p:pic>
          <p:nvPicPr>
            <p:cNvPr id="24592" name="Picture 6" descr="Wogg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 y="898"/>
              <a:ext cx="1157" cy="1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4593" name="Picture 7" descr="Shre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6" y="58"/>
              <a:ext cx="1518" cy="1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4594" name="Text Box 8"/>
            <p:cNvSpPr txBox="1">
              <a:spLocks noChangeArrowheads="1"/>
            </p:cNvSpPr>
            <p:nvPr/>
          </p:nvSpPr>
          <p:spPr bwMode="auto">
            <a:xfrm>
              <a:off x="3032" y="1116"/>
              <a:ext cx="1352"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altLang="en-US" sz="800"/>
                <a:t>Credit: Dreamworks SKG</a:t>
              </a:r>
              <a:endParaRPr lang="en-US" altLang="en-US"/>
            </a:p>
          </p:txBody>
        </p:sp>
        <p:sp>
          <p:nvSpPr>
            <p:cNvPr id="24595" name="Text Box 9"/>
            <p:cNvSpPr txBox="1">
              <a:spLocks noChangeArrowheads="1"/>
            </p:cNvSpPr>
            <p:nvPr/>
          </p:nvSpPr>
          <p:spPr bwMode="auto">
            <a:xfrm>
              <a:off x="0" y="2370"/>
              <a:ext cx="1352"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altLang="en-US" sz="800"/>
                <a:t>Credit: Carnegie Mellon University</a:t>
              </a:r>
              <a:endParaRPr lang="en-US" altLang="en-US"/>
            </a:p>
          </p:txBody>
        </p:sp>
      </p:grpSp>
      <p:grpSp>
        <p:nvGrpSpPr>
          <p:cNvPr id="1334282" name="Group 10"/>
          <p:cNvGrpSpPr>
            <a:grpSpLocks/>
          </p:cNvGrpSpPr>
          <p:nvPr/>
        </p:nvGrpSpPr>
        <p:grpSpPr bwMode="auto">
          <a:xfrm>
            <a:off x="5486400" y="2055813"/>
            <a:ext cx="3603625" cy="4506912"/>
            <a:chOff x="3456" y="1295"/>
            <a:chExt cx="2270" cy="2839"/>
          </a:xfrm>
        </p:grpSpPr>
        <p:sp>
          <p:nvSpPr>
            <p:cNvPr id="24588" name="Rectangle 11"/>
            <p:cNvSpPr>
              <a:spLocks noChangeArrowheads="1"/>
            </p:cNvSpPr>
            <p:nvPr/>
          </p:nvSpPr>
          <p:spPr bwMode="auto">
            <a:xfrm>
              <a:off x="3456" y="2962"/>
              <a:ext cx="2051" cy="1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400">
                  <a:latin typeface="Comic Sans MS" charset="0"/>
                </a:rPr>
                <a:t>Sports</a:t>
              </a:r>
            </a:p>
            <a:p>
              <a:r>
                <a:rPr lang="en-US" altLang="en-US" sz="2000" i="1">
                  <a:latin typeface="Comic Sans MS" charset="0"/>
                </a:rPr>
                <a:t>  </a:t>
              </a:r>
              <a:r>
                <a:rPr lang="en-US" altLang="en-US">
                  <a:latin typeface="Comic Sans MS" charset="0"/>
                </a:rPr>
                <a:t>- Lance Armstrong’s cycling</a:t>
              </a:r>
              <a:br>
                <a:rPr lang="en-US" altLang="en-US">
                  <a:latin typeface="Comic Sans MS" charset="0"/>
                </a:rPr>
              </a:br>
              <a:r>
                <a:rPr lang="en-US" altLang="en-US">
                  <a:latin typeface="Comic Sans MS" charset="0"/>
                </a:rPr>
                <a:t>    computer tracks man and</a:t>
              </a:r>
              <a:br>
                <a:rPr lang="en-US" altLang="en-US">
                  <a:latin typeface="Comic Sans MS" charset="0"/>
                </a:rPr>
              </a:br>
              <a:r>
                <a:rPr lang="en-US" altLang="en-US">
                  <a:latin typeface="Comic Sans MS" charset="0"/>
                </a:rPr>
                <a:t>    machine statistics</a:t>
              </a:r>
            </a:p>
            <a:p>
              <a:r>
                <a:rPr lang="en-US" altLang="en-US">
                  <a:latin typeface="Comic Sans MS" charset="0"/>
                </a:rPr>
                <a:t>  - Synergy Sports analyzes</a:t>
              </a:r>
              <a:br>
                <a:rPr lang="en-US" altLang="en-US">
                  <a:latin typeface="Comic Sans MS" charset="0"/>
                </a:rPr>
              </a:br>
              <a:r>
                <a:rPr lang="en-US" altLang="en-US">
                  <a:latin typeface="Comic Sans MS" charset="0"/>
                </a:rPr>
                <a:t>    digital videos NBA games</a:t>
              </a:r>
            </a:p>
          </p:txBody>
        </p:sp>
        <p:pic>
          <p:nvPicPr>
            <p:cNvPr id="24589" name="Picture 12" descr="Basketball g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4" y="1295"/>
              <a:ext cx="1342" cy="1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0" name="Text Box 13"/>
            <p:cNvSpPr txBox="1">
              <a:spLocks noChangeArrowheads="1"/>
            </p:cNvSpPr>
            <p:nvPr/>
          </p:nvSpPr>
          <p:spPr bwMode="auto">
            <a:xfrm>
              <a:off x="4374" y="3130"/>
              <a:ext cx="1352"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altLang="en-US" sz="800"/>
                <a:t>Credit: Wikipedia</a:t>
              </a:r>
              <a:endParaRPr lang="en-US" altLang="en-US"/>
            </a:p>
          </p:txBody>
        </p:sp>
      </p:grpSp>
      <p:grpSp>
        <p:nvGrpSpPr>
          <p:cNvPr id="1334286" name="Group 14"/>
          <p:cNvGrpSpPr>
            <a:grpSpLocks/>
          </p:cNvGrpSpPr>
          <p:nvPr/>
        </p:nvGrpSpPr>
        <p:grpSpPr bwMode="auto">
          <a:xfrm>
            <a:off x="295275" y="4187825"/>
            <a:ext cx="4903788" cy="2728913"/>
            <a:chOff x="198" y="2601"/>
            <a:chExt cx="3089" cy="1719"/>
          </a:xfrm>
        </p:grpSpPr>
        <p:sp>
          <p:nvSpPr>
            <p:cNvPr id="24585" name="Rectangle 15"/>
            <p:cNvSpPr>
              <a:spLocks noChangeArrowheads="1"/>
            </p:cNvSpPr>
            <p:nvPr/>
          </p:nvSpPr>
          <p:spPr bwMode="auto">
            <a:xfrm>
              <a:off x="1497" y="2638"/>
              <a:ext cx="1790" cy="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400" dirty="0">
                  <a:latin typeface="Comic Sans MS" charset="0"/>
                </a:rPr>
                <a:t>Arts</a:t>
              </a:r>
            </a:p>
            <a:p>
              <a:r>
                <a:rPr lang="en-US" altLang="en-US" sz="2000" i="1" dirty="0">
                  <a:latin typeface="Comic Sans MS" charset="0"/>
                </a:rPr>
                <a:t>  </a:t>
              </a:r>
              <a:r>
                <a:rPr lang="en-US" altLang="en-US" i="1" dirty="0">
                  <a:latin typeface="Comic Sans MS" charset="0"/>
                </a:rPr>
                <a:t>- </a:t>
              </a:r>
              <a:r>
                <a:rPr lang="en-US" altLang="en-US" dirty="0">
                  <a:latin typeface="Comic Sans MS" charset="0"/>
                </a:rPr>
                <a:t>Art (e.g., </a:t>
              </a:r>
              <a:r>
                <a:rPr lang="en-US" altLang="en-US" dirty="0" err="1">
                  <a:latin typeface="Comic Sans MS" charset="0"/>
                </a:rPr>
                <a:t>Robotticelli</a:t>
              </a:r>
              <a:r>
                <a:rPr lang="en-US" altLang="en-US" dirty="0">
                  <a:latin typeface="Comic Sans MS" charset="0"/>
                </a:rPr>
                <a:t>)</a:t>
              </a:r>
              <a:br>
                <a:rPr lang="en-US" altLang="en-US" dirty="0">
                  <a:latin typeface="Comic Sans MS" charset="0"/>
                </a:rPr>
              </a:br>
              <a:r>
                <a:rPr lang="en-US" altLang="en-US" dirty="0">
                  <a:latin typeface="Comic Sans MS" charset="0"/>
                </a:rPr>
                <a:t>  - Drama</a:t>
              </a:r>
              <a:br>
                <a:rPr lang="en-US" altLang="en-US" dirty="0">
                  <a:latin typeface="Comic Sans MS" charset="0"/>
                </a:rPr>
              </a:br>
              <a:r>
                <a:rPr lang="en-US" altLang="en-US" dirty="0">
                  <a:latin typeface="Comic Sans MS" charset="0"/>
                </a:rPr>
                <a:t>  - Music</a:t>
              </a:r>
              <a:br>
                <a:rPr lang="en-US" altLang="en-US" dirty="0">
                  <a:latin typeface="Comic Sans MS" charset="0"/>
                </a:rPr>
              </a:br>
              <a:r>
                <a:rPr lang="en-US" altLang="en-US" dirty="0">
                  <a:latin typeface="Comic Sans MS" charset="0"/>
                </a:rPr>
                <a:t>  - Photography</a:t>
              </a:r>
            </a:p>
          </p:txBody>
        </p:sp>
        <p:pic>
          <p:nvPicPr>
            <p:cNvPr id="24586" name="Picture 16" descr="Robot flower sculpture"/>
            <p:cNvPicPr>
              <a:picLocks noChangeAspect="1" noChangeArrowheads="1"/>
            </p:cNvPicPr>
            <p:nvPr/>
          </p:nvPicPr>
          <p:blipFill>
            <a:blip r:embed="rId6">
              <a:extLst>
                <a:ext uri="{28A0092B-C50C-407E-A947-70E740481C1C}">
                  <a14:useLocalDpi xmlns:a14="http://schemas.microsoft.com/office/drawing/2010/main" val="0"/>
                </a:ext>
              </a:extLst>
            </a:blip>
            <a:srcRect r="50417"/>
            <a:stretch>
              <a:fillRect/>
            </a:stretch>
          </p:blipFill>
          <p:spPr bwMode="auto">
            <a:xfrm>
              <a:off x="198" y="2601"/>
              <a:ext cx="1064" cy="1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7" name="Text Box 17"/>
            <p:cNvSpPr txBox="1">
              <a:spLocks noChangeArrowheads="1"/>
            </p:cNvSpPr>
            <p:nvPr/>
          </p:nvSpPr>
          <p:spPr bwMode="auto">
            <a:xfrm>
              <a:off x="198" y="4185"/>
              <a:ext cx="1064"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altLang="en-US" sz="800"/>
                <a:t>Credit: Christian Moeller</a:t>
              </a:r>
              <a:endParaRPr lang="en-US" altLang="en-US"/>
            </a:p>
          </p:txBody>
        </p:sp>
      </p:grpSp>
      <p:sp>
        <p:nvSpPr>
          <p:cNvPr id="24584" name="TextBox 19"/>
          <p:cNvSpPr txBox="1">
            <a:spLocks noChangeArrowheads="1"/>
          </p:cNvSpPr>
          <p:nvPr/>
        </p:nvSpPr>
        <p:spPr bwMode="auto">
          <a:xfrm>
            <a:off x="3578225" y="5992813"/>
            <a:ext cx="17589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a:latin typeface="Calisto MT" charset="0"/>
              </a:rPr>
              <a:t>Jeanette Wing, 2008</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427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3428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342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4275" name="Rectangle 3"/>
          <p:cNvSpPr>
            <a:spLocks noGrp="1" noChangeArrowheads="1"/>
          </p:cNvSpPr>
          <p:nvPr>
            <p:ph idx="1"/>
          </p:nvPr>
        </p:nvSpPr>
        <p:spPr>
          <a:xfrm>
            <a:off x="393700" y="1244600"/>
            <a:ext cx="8547100" cy="4953000"/>
          </a:xfrm>
        </p:spPr>
        <p:txBody>
          <a:bodyPr>
            <a:normAutofit/>
          </a:bodyPr>
          <a:lstStyle/>
          <a:p>
            <a:pPr marL="274320" indent="-274320" eaLnBrk="1" fontAlgn="auto" hangingPunct="1">
              <a:spcAft>
                <a:spcPts val="0"/>
              </a:spcAft>
              <a:buFontTx/>
              <a:buNone/>
              <a:defRPr/>
            </a:pPr>
            <a:endParaRPr lang="en-US" altLang="en-US" dirty="0"/>
          </a:p>
          <a:p>
            <a:pPr marL="274320" indent="-274320" eaLnBrk="1" fontAlgn="auto" hangingPunct="1">
              <a:spcAft>
                <a:spcPts val="0"/>
              </a:spcAft>
              <a:buFont typeface="Wingdings 2"/>
              <a:buChar char=""/>
              <a:defRPr/>
            </a:pPr>
            <a:endParaRPr lang="en-US" altLang="en-US" dirty="0"/>
          </a:p>
          <a:p>
            <a:pPr marL="365760" lvl="1" indent="0" eaLnBrk="1" fontAlgn="auto" hangingPunct="1">
              <a:spcAft>
                <a:spcPts val="0"/>
              </a:spcAft>
              <a:buClr>
                <a:schemeClr val="accent2">
                  <a:shade val="75000"/>
                </a:schemeClr>
              </a:buClr>
              <a:buFont typeface="Wingdings 2"/>
              <a:buNone/>
              <a:defRPr/>
            </a:pPr>
            <a:endParaRPr lang="en-US" altLang="en-US" dirty="0"/>
          </a:p>
          <a:p>
            <a:pPr marL="640080" lvl="1" indent="-274320" eaLnBrk="1" fontAlgn="auto" hangingPunct="1">
              <a:spcAft>
                <a:spcPts val="0"/>
              </a:spcAft>
              <a:buClr>
                <a:schemeClr val="accent2">
                  <a:shade val="75000"/>
                </a:schemeClr>
              </a:buClr>
              <a:buFont typeface="Wingdings 2"/>
              <a:buChar char=""/>
              <a:defRPr/>
            </a:pPr>
            <a:endParaRPr lang="en-US" altLang="en-US" i="1" dirty="0"/>
          </a:p>
          <a:p>
            <a:pPr marL="274320" indent="-274320" eaLnBrk="1" fontAlgn="auto" hangingPunct="1">
              <a:spcAft>
                <a:spcPts val="0"/>
              </a:spcAft>
              <a:buFont typeface="Wingdings 2"/>
              <a:buChar char=""/>
              <a:defRPr/>
            </a:pPr>
            <a:endParaRPr lang="en-US" altLang="en-US" dirty="0"/>
          </a:p>
        </p:txBody>
      </p:sp>
      <p:sp>
        <p:nvSpPr>
          <p:cNvPr id="2662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BEEB0A8-ECDF-A043-95E6-C7539CD98398}" type="slidenum">
              <a:rPr lang="en-US" altLang="en-US">
                <a:solidFill>
                  <a:schemeClr val="tx2"/>
                </a:solidFill>
              </a:rPr>
              <a:pPr/>
              <a:t>11</a:t>
            </a:fld>
            <a:endParaRPr lang="en-US" altLang="en-US" sz="1400">
              <a:solidFill>
                <a:schemeClr val="tx2"/>
              </a:solidFill>
            </a:endParaRPr>
          </a:p>
        </p:txBody>
      </p:sp>
      <p:sp>
        <p:nvSpPr>
          <p:cNvPr id="1334274" name="Rectangle 2"/>
          <p:cNvSpPr>
            <a:spLocks noGrp="1" noChangeArrowheads="1"/>
          </p:cNvSpPr>
          <p:nvPr>
            <p:ph type="title"/>
          </p:nvPr>
        </p:nvSpPr>
        <p:spPr>
          <a:xfrm>
            <a:off x="457200" y="152400"/>
            <a:ext cx="8229600" cy="973015"/>
          </a:xfrm>
        </p:spPr>
        <p:txBody>
          <a:bodyPr/>
          <a:lstStyle/>
          <a:p>
            <a:pPr eaLnBrk="1" fontAlgn="auto" hangingPunct="1">
              <a:spcAft>
                <a:spcPts val="0"/>
              </a:spcAft>
              <a:defRPr/>
            </a:pPr>
            <a:r>
              <a:rPr altLang="en-US" dirty="0"/>
              <a:t>CT for Society</a:t>
            </a:r>
          </a:p>
        </p:txBody>
      </p:sp>
      <p:grpSp>
        <p:nvGrpSpPr>
          <p:cNvPr id="1334276" name="Group 4"/>
          <p:cNvGrpSpPr>
            <a:grpSpLocks/>
          </p:cNvGrpSpPr>
          <p:nvPr/>
        </p:nvGrpSpPr>
        <p:grpSpPr bwMode="auto">
          <a:xfrm>
            <a:off x="-234950" y="1054100"/>
            <a:ext cx="8035925" cy="3098800"/>
            <a:chOff x="0" y="651"/>
            <a:chExt cx="4908" cy="1952"/>
          </a:xfrm>
        </p:grpSpPr>
        <p:sp>
          <p:nvSpPr>
            <p:cNvPr id="26638" name="Rectangle 5"/>
            <p:cNvSpPr>
              <a:spLocks noChangeArrowheads="1"/>
            </p:cNvSpPr>
            <p:nvPr/>
          </p:nvSpPr>
          <p:spPr bwMode="auto">
            <a:xfrm>
              <a:off x="1388" y="651"/>
              <a:ext cx="3520" cy="1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sz="2400" dirty="0">
                <a:latin typeface="Comic Sans MS" charset="0"/>
              </a:endParaRPr>
            </a:p>
            <a:p>
              <a:r>
                <a:rPr lang="en-US" altLang="en-US" sz="2400" dirty="0">
                  <a:latin typeface="Comic Sans MS" charset="0"/>
                </a:rPr>
                <a:t>Security</a:t>
              </a:r>
              <a:br>
                <a:rPr lang="en-US" altLang="en-US" dirty="0">
                  <a:latin typeface="Comic Sans MS" charset="0"/>
                </a:rPr>
              </a:br>
              <a:r>
                <a:rPr lang="en-US" altLang="en-US" dirty="0">
                  <a:latin typeface="Comic Sans MS" charset="0"/>
                </a:rPr>
                <a:t>    -</a:t>
              </a:r>
            </a:p>
            <a:p>
              <a:br>
                <a:rPr lang="en-US" altLang="en-US" dirty="0">
                  <a:latin typeface="Comic Sans MS" charset="0"/>
                </a:rPr>
              </a:br>
              <a:r>
                <a:rPr lang="en-US" altLang="en-US" dirty="0">
                  <a:latin typeface="Comic Sans MS" charset="0"/>
                </a:rPr>
                <a:t>    </a:t>
              </a:r>
            </a:p>
            <a:p>
              <a:r>
                <a:rPr lang="en-US" altLang="en-US" dirty="0">
                  <a:latin typeface="Comic Sans MS" charset="0"/>
                </a:rPr>
                <a:t>    - There were 82,000 new malware in 2013</a:t>
              </a:r>
              <a:br>
                <a:rPr lang="en-US" altLang="en-US" i="1" dirty="0">
                  <a:latin typeface="Comic Sans MS" charset="0"/>
                </a:rPr>
              </a:br>
              <a:endParaRPr lang="en-US" altLang="en-US" dirty="0">
                <a:latin typeface="Comic Sans MS" charset="0"/>
              </a:endParaRPr>
            </a:p>
          </p:txBody>
        </p:sp>
        <p:sp>
          <p:nvSpPr>
            <p:cNvPr id="26639" name="Text Box 8"/>
            <p:cNvSpPr txBox="1">
              <a:spLocks noChangeArrowheads="1"/>
            </p:cNvSpPr>
            <p:nvPr/>
          </p:nvSpPr>
          <p:spPr bwMode="auto">
            <a:xfrm>
              <a:off x="3032" y="1116"/>
              <a:ext cx="135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endParaRPr lang="en-US" altLang="en-US"/>
            </a:p>
          </p:txBody>
        </p:sp>
        <p:sp>
          <p:nvSpPr>
            <p:cNvPr id="26640" name="Text Box 9"/>
            <p:cNvSpPr txBox="1">
              <a:spLocks noChangeArrowheads="1"/>
            </p:cNvSpPr>
            <p:nvPr/>
          </p:nvSpPr>
          <p:spPr bwMode="auto">
            <a:xfrm>
              <a:off x="0" y="2370"/>
              <a:ext cx="135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endParaRPr lang="en-US" altLang="en-US"/>
            </a:p>
          </p:txBody>
        </p:sp>
      </p:grpSp>
      <p:grpSp>
        <p:nvGrpSpPr>
          <p:cNvPr id="1334282" name="Group 10"/>
          <p:cNvGrpSpPr>
            <a:grpSpLocks/>
          </p:cNvGrpSpPr>
          <p:nvPr/>
        </p:nvGrpSpPr>
        <p:grpSpPr bwMode="auto">
          <a:xfrm>
            <a:off x="5486400" y="4702175"/>
            <a:ext cx="3603625" cy="636588"/>
            <a:chOff x="3456" y="2962"/>
            <a:chExt cx="2270" cy="401"/>
          </a:xfrm>
        </p:grpSpPr>
        <p:sp>
          <p:nvSpPr>
            <p:cNvPr id="26636" name="Rectangle 11"/>
            <p:cNvSpPr>
              <a:spLocks noChangeArrowheads="1"/>
            </p:cNvSpPr>
            <p:nvPr/>
          </p:nvSpPr>
          <p:spPr bwMode="auto">
            <a:xfrm>
              <a:off x="3456" y="2962"/>
              <a:ext cx="11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latin typeface="Comic Sans MS" charset="0"/>
              </a:endParaRPr>
            </a:p>
          </p:txBody>
        </p:sp>
        <p:sp>
          <p:nvSpPr>
            <p:cNvPr id="26637" name="Text Box 13"/>
            <p:cNvSpPr txBox="1">
              <a:spLocks noChangeArrowheads="1"/>
            </p:cNvSpPr>
            <p:nvPr/>
          </p:nvSpPr>
          <p:spPr bwMode="auto">
            <a:xfrm>
              <a:off x="4374" y="3130"/>
              <a:ext cx="135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endParaRPr lang="en-US" altLang="en-US"/>
            </a:p>
          </p:txBody>
        </p:sp>
      </p:grpSp>
      <p:grpSp>
        <p:nvGrpSpPr>
          <p:cNvPr id="1334286" name="Group 14"/>
          <p:cNvGrpSpPr>
            <a:grpSpLocks/>
          </p:cNvGrpSpPr>
          <p:nvPr/>
        </p:nvGrpSpPr>
        <p:grpSpPr bwMode="auto">
          <a:xfrm>
            <a:off x="295275" y="3752850"/>
            <a:ext cx="8251825" cy="3163888"/>
            <a:chOff x="198" y="2327"/>
            <a:chExt cx="5198" cy="1993"/>
          </a:xfrm>
        </p:grpSpPr>
        <p:sp>
          <p:nvSpPr>
            <p:cNvPr id="26634" name="Rectangle 15"/>
            <p:cNvSpPr>
              <a:spLocks noChangeArrowheads="1"/>
            </p:cNvSpPr>
            <p:nvPr/>
          </p:nvSpPr>
          <p:spPr bwMode="auto">
            <a:xfrm>
              <a:off x="1497" y="2327"/>
              <a:ext cx="3899" cy="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400">
                  <a:latin typeface="Comic Sans MS" charset="0"/>
                </a:rPr>
                <a:t>Government</a:t>
              </a:r>
            </a:p>
            <a:p>
              <a:r>
                <a:rPr lang="en-US" altLang="en-US" sz="2000" i="1">
                  <a:latin typeface="Comic Sans MS" charset="0"/>
                </a:rPr>
                <a:t>  </a:t>
              </a:r>
              <a:r>
                <a:rPr lang="en-US" altLang="en-US" i="1">
                  <a:latin typeface="Comic Sans MS" charset="0"/>
                </a:rPr>
                <a:t>- </a:t>
              </a:r>
              <a:r>
                <a:rPr lang="en-US" altLang="en-US">
                  <a:latin typeface="Comic Sans MS" charset="0"/>
                </a:rPr>
                <a:t>Leaders must understand the technology in order to </a:t>
              </a:r>
            </a:p>
            <a:p>
              <a:r>
                <a:rPr lang="en-US" altLang="en-US">
                  <a:latin typeface="Comic Sans MS" charset="0"/>
                </a:rPr>
                <a:t>make sound policy decisions. </a:t>
              </a:r>
            </a:p>
          </p:txBody>
        </p:sp>
        <p:sp>
          <p:nvSpPr>
            <p:cNvPr id="26635" name="Text Box 17"/>
            <p:cNvSpPr txBox="1">
              <a:spLocks noChangeArrowheads="1"/>
            </p:cNvSpPr>
            <p:nvPr/>
          </p:nvSpPr>
          <p:spPr bwMode="auto">
            <a:xfrm>
              <a:off x="198" y="4185"/>
              <a:ext cx="1064"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altLang="en-US" sz="800"/>
                <a:t>Credit: Christian Moeller</a:t>
              </a:r>
              <a:endParaRPr lang="en-US" altLang="en-US"/>
            </a:p>
          </p:txBody>
        </p:sp>
      </p:grpSp>
      <p:pic>
        <p:nvPicPr>
          <p:cNvPr id="26632" name="Picture 2" descr="No malware sig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513" y="1606550"/>
            <a:ext cx="1689100" cy="168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633" name="Rectangle 2"/>
          <p:cNvSpPr>
            <a:spLocks noChangeArrowheads="1"/>
          </p:cNvSpPr>
          <p:nvPr/>
        </p:nvSpPr>
        <p:spPr bwMode="auto">
          <a:xfrm>
            <a:off x="2541588" y="1838325"/>
            <a:ext cx="4572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dirty="0"/>
              <a:t>The FBI’s Internet Crime Complaint Center had 262,813 complaints in 2013.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427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3428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342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1"/>
          <p:cNvSpPr>
            <a:spLocks noGrp="1"/>
          </p:cNvSpPr>
          <p:nvPr>
            <p:ph idx="1"/>
          </p:nvPr>
        </p:nvSpPr>
        <p:spPr/>
        <p:txBody>
          <a:bodyPr/>
          <a:lstStyle/>
          <a:p>
            <a:pPr marL="514350" indent="-514350" eaLnBrk="1" hangingPunct="1">
              <a:buFont typeface="+mj-lt"/>
              <a:buAutoNum type="arabicPeriod"/>
            </a:pPr>
            <a:r>
              <a:rPr lang="en-US" altLang="en-US" sz="3600" b="1" dirty="0"/>
              <a:t>Problem decomposition</a:t>
            </a:r>
          </a:p>
          <a:p>
            <a:pPr marL="514350" indent="-514350" eaLnBrk="1" hangingPunct="1">
              <a:buFont typeface="+mj-lt"/>
              <a:buAutoNum type="arabicPeriod"/>
            </a:pPr>
            <a:r>
              <a:rPr lang="en-US" altLang="en-US" sz="2800" b="1" dirty="0"/>
              <a:t>Pattern recognition</a:t>
            </a:r>
          </a:p>
          <a:p>
            <a:pPr marL="514350" indent="-514350" eaLnBrk="1" hangingPunct="1">
              <a:buFont typeface="+mj-lt"/>
              <a:buAutoNum type="arabicPeriod"/>
            </a:pPr>
            <a:r>
              <a:rPr lang="en-US" altLang="en-US" sz="2800" b="1" dirty="0"/>
              <a:t>Pattern generalization </a:t>
            </a:r>
          </a:p>
          <a:p>
            <a:pPr marL="514350" indent="-514350" eaLnBrk="1" hangingPunct="1">
              <a:buFont typeface="+mj-lt"/>
              <a:buAutoNum type="arabicPeriod"/>
            </a:pPr>
            <a:r>
              <a:rPr lang="en-US" altLang="en-US" sz="2800" b="1" dirty="0"/>
              <a:t>Algorithm design</a:t>
            </a:r>
          </a:p>
          <a:p>
            <a:pPr eaLnBrk="1" hangingPunct="1"/>
            <a:endParaRPr lang="en-US" altLang="en-US" sz="2800" b="1" dirty="0"/>
          </a:p>
        </p:txBody>
      </p:sp>
      <p:sp>
        <p:nvSpPr>
          <p:cNvPr id="3" name="Title 2"/>
          <p:cNvSpPr>
            <a:spLocks noGrp="1"/>
          </p:cNvSpPr>
          <p:nvPr>
            <p:ph type="title"/>
          </p:nvPr>
        </p:nvSpPr>
        <p:spPr/>
        <p:txBody>
          <a:bodyPr/>
          <a:lstStyle/>
          <a:p>
            <a:pPr>
              <a:defRPr/>
            </a:pPr>
            <a:r>
              <a:rPr dirty="0"/>
              <a:t>Computational Thinking</a:t>
            </a:r>
          </a:p>
        </p:txBody>
      </p:sp>
      <p:sp>
        <p:nvSpPr>
          <p:cNvPr id="2867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45E8616-E3A9-1D42-AD5C-852D64809E0B}" type="slidenum">
              <a:rPr lang="en-US" altLang="en-US">
                <a:solidFill>
                  <a:schemeClr val="tx2"/>
                </a:solidFill>
              </a:rPr>
              <a:pPr/>
              <a:t>12</a:t>
            </a:fld>
            <a:endParaRPr lang="en-US" altLang="en-US" sz="1400">
              <a:solidFill>
                <a:schemeClr val="tx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eaLnBrk="1" fontAlgn="auto" hangingPunct="1">
              <a:spcAft>
                <a:spcPts val="0"/>
              </a:spcAft>
              <a:buFont typeface="Wingdings 2"/>
              <a:buNone/>
              <a:defRPr/>
            </a:pPr>
            <a:r>
              <a:rPr lang="en-US" dirty="0"/>
              <a:t>Breaking a problem down into steps (Divide and conquer!)</a:t>
            </a:r>
          </a:p>
          <a:p>
            <a:pPr marL="274320" indent="-274320" eaLnBrk="1" fontAlgn="auto" hangingPunct="1">
              <a:spcAft>
                <a:spcPts val="0"/>
              </a:spcAft>
              <a:buFont typeface="Wingdings 2"/>
              <a:buChar char=""/>
              <a:defRPr/>
            </a:pPr>
            <a:endParaRPr lang="en-US" dirty="0"/>
          </a:p>
        </p:txBody>
      </p:sp>
      <p:sp>
        <p:nvSpPr>
          <p:cNvPr id="2969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488F169-CD05-6146-AEDF-9A74713DF290}" type="slidenum">
              <a:rPr lang="en-US" altLang="en-US">
                <a:solidFill>
                  <a:schemeClr val="tx2"/>
                </a:solidFill>
              </a:rPr>
              <a:pPr/>
              <a:t>13</a:t>
            </a:fld>
            <a:endParaRPr lang="en-US" altLang="en-US" sz="1400">
              <a:solidFill>
                <a:schemeClr val="tx2"/>
              </a:solidFill>
            </a:endParaRPr>
          </a:p>
        </p:txBody>
      </p:sp>
      <p:sp>
        <p:nvSpPr>
          <p:cNvPr id="2" name="Title 1"/>
          <p:cNvSpPr>
            <a:spLocks noGrp="1"/>
          </p:cNvSpPr>
          <p:nvPr>
            <p:ph type="title"/>
          </p:nvPr>
        </p:nvSpPr>
        <p:spPr/>
        <p:txBody>
          <a:bodyPr/>
          <a:lstStyle/>
          <a:p>
            <a:pPr eaLnBrk="1" fontAlgn="auto" hangingPunct="1">
              <a:spcAft>
                <a:spcPts val="0"/>
              </a:spcAft>
              <a:defRPr/>
            </a:pPr>
            <a:r>
              <a:rPr dirty="0"/>
              <a:t>Decomposition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A402042-8F35-5D40-919F-C9DB0120B652}" type="slidenum">
              <a:rPr lang="en-US" altLang="en-US">
                <a:solidFill>
                  <a:schemeClr val="tx2"/>
                </a:solidFill>
              </a:rPr>
              <a:pPr/>
              <a:t>14</a:t>
            </a:fld>
            <a:endParaRPr lang="en-US" altLang="en-US" sz="1400">
              <a:solidFill>
                <a:schemeClr val="tx2"/>
              </a:solidFill>
            </a:endParaRPr>
          </a:p>
        </p:txBody>
      </p:sp>
      <p:sp>
        <p:nvSpPr>
          <p:cNvPr id="30723" name="Content Placeholder 3"/>
          <p:cNvSpPr txBox="1">
            <a:spLocks/>
          </p:cNvSpPr>
          <p:nvPr/>
        </p:nvSpPr>
        <p:spPr bwMode="auto">
          <a:xfrm>
            <a:off x="217488" y="3773488"/>
            <a:ext cx="8610600" cy="254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2"/>
              </a:buClr>
              <a:buSzPct val="85000"/>
              <a:buFont typeface="Wingdings 2" charset="2"/>
              <a:buChar char=""/>
              <a:defRPr sz="2600">
                <a:solidFill>
                  <a:schemeClr val="tx1"/>
                </a:solidFill>
                <a:latin typeface="Constantia" charset="0"/>
              </a:defRPr>
            </a:lvl1pPr>
            <a:lvl2pPr marL="639763" indent="-273050">
              <a:spcBef>
                <a:spcPts val="300"/>
              </a:spcBef>
              <a:buClr>
                <a:srgbClr val="D6903D"/>
              </a:buClr>
              <a:buSzPct val="85000"/>
              <a:buFont typeface="Wingdings 2" charset="2"/>
              <a:buChar char=""/>
              <a:defRPr sz="2400">
                <a:solidFill>
                  <a:schemeClr val="tx2"/>
                </a:solidFill>
                <a:latin typeface="Constantia" charset="0"/>
              </a:defRPr>
            </a:lvl2pPr>
            <a:lvl3pPr marL="1004888" indent="-228600">
              <a:spcBef>
                <a:spcPts val="300"/>
              </a:spcBef>
              <a:buClr>
                <a:srgbClr val="B37732"/>
              </a:buClr>
              <a:buSzPct val="85000"/>
              <a:buFont typeface="Wingdings 2" charset="2"/>
              <a:buChar char=""/>
              <a:defRPr sz="2100">
                <a:solidFill>
                  <a:schemeClr val="tx1"/>
                </a:solidFill>
                <a:latin typeface="Constantia" charset="0"/>
              </a:defRPr>
            </a:lvl3pPr>
            <a:lvl4pPr marL="1279525" indent="-228600">
              <a:spcBef>
                <a:spcPts val="300"/>
              </a:spcBef>
              <a:buClr>
                <a:srgbClr val="D6903D"/>
              </a:buClr>
              <a:buSzPct val="85000"/>
              <a:buFont typeface="Wingdings 2" charset="2"/>
              <a:buChar char=""/>
              <a:defRPr sz="1900">
                <a:solidFill>
                  <a:schemeClr val="tx1"/>
                </a:solidFill>
                <a:latin typeface="Constantia" charset="0"/>
              </a:defRPr>
            </a:lvl4pPr>
            <a:lvl5pPr marL="1554163" indent="-228600">
              <a:spcBef>
                <a:spcPts val="338"/>
              </a:spcBef>
              <a:buClr>
                <a:srgbClr val="D6903D"/>
              </a:buClr>
              <a:buSzPct val="85000"/>
              <a:buFont typeface="Wingdings 2" charset="2"/>
              <a:buChar char=""/>
              <a:defRPr sz="1600">
                <a:solidFill>
                  <a:schemeClr val="tx1"/>
                </a:solidFill>
                <a:latin typeface="Constantia" charset="0"/>
              </a:defRPr>
            </a:lvl5pPr>
            <a:lvl6pPr marL="2011363" indent="-228600" eaLnBrk="0" fontAlgn="base" hangingPunct="0">
              <a:spcBef>
                <a:spcPts val="338"/>
              </a:spcBef>
              <a:spcAft>
                <a:spcPct val="0"/>
              </a:spcAft>
              <a:buClr>
                <a:srgbClr val="D6903D"/>
              </a:buClr>
              <a:buSzPct val="85000"/>
              <a:buFont typeface="Wingdings 2" charset="2"/>
              <a:buChar char=""/>
              <a:defRPr sz="1600">
                <a:solidFill>
                  <a:schemeClr val="tx1"/>
                </a:solidFill>
                <a:latin typeface="Constantia" charset="0"/>
              </a:defRPr>
            </a:lvl6pPr>
            <a:lvl7pPr marL="2468563" indent="-228600" eaLnBrk="0" fontAlgn="base" hangingPunct="0">
              <a:spcBef>
                <a:spcPts val="338"/>
              </a:spcBef>
              <a:spcAft>
                <a:spcPct val="0"/>
              </a:spcAft>
              <a:buClr>
                <a:srgbClr val="D6903D"/>
              </a:buClr>
              <a:buSzPct val="85000"/>
              <a:buFont typeface="Wingdings 2" charset="2"/>
              <a:buChar char=""/>
              <a:defRPr sz="1600">
                <a:solidFill>
                  <a:schemeClr val="tx1"/>
                </a:solidFill>
                <a:latin typeface="Constantia" charset="0"/>
              </a:defRPr>
            </a:lvl7pPr>
            <a:lvl8pPr marL="2925763" indent="-228600" eaLnBrk="0" fontAlgn="base" hangingPunct="0">
              <a:spcBef>
                <a:spcPts val="338"/>
              </a:spcBef>
              <a:spcAft>
                <a:spcPct val="0"/>
              </a:spcAft>
              <a:buClr>
                <a:srgbClr val="D6903D"/>
              </a:buClr>
              <a:buSzPct val="85000"/>
              <a:buFont typeface="Wingdings 2" charset="2"/>
              <a:buChar char=""/>
              <a:defRPr sz="1600">
                <a:solidFill>
                  <a:schemeClr val="tx1"/>
                </a:solidFill>
                <a:latin typeface="Constantia" charset="0"/>
              </a:defRPr>
            </a:lvl8pPr>
            <a:lvl9pPr marL="3382963" indent="-228600" eaLnBrk="0" fontAlgn="base" hangingPunct="0">
              <a:spcBef>
                <a:spcPts val="338"/>
              </a:spcBef>
              <a:spcAft>
                <a:spcPct val="0"/>
              </a:spcAft>
              <a:buClr>
                <a:srgbClr val="D6903D"/>
              </a:buClr>
              <a:buSzPct val="85000"/>
              <a:buFont typeface="Wingdings 2" charset="2"/>
              <a:buChar char=""/>
              <a:defRPr sz="1600">
                <a:solidFill>
                  <a:schemeClr val="tx1"/>
                </a:solidFill>
                <a:latin typeface="Constantia" charset="0"/>
              </a:defRPr>
            </a:lvl9pPr>
          </a:lstStyle>
          <a:p>
            <a:r>
              <a:rPr lang="en-US" altLang="en-US"/>
              <a:t>In the movie Die Hard 3, our heros, John McClain (Bruce Willis) and Zeus (Samuel L. Jackson), are at the bidding of the evil Peter Krieg (Jeremy Irons). First they are sent to the pay phone, then to the subway, and finally to the park</a:t>
            </a:r>
          </a:p>
        </p:txBody>
      </p:sp>
      <p:pic>
        <p:nvPicPr>
          <p:cNvPr id="30724" name="Picture 2" descr="diehard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295400"/>
            <a:ext cx="1600200" cy="232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4" descr="diehard-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2463" y="1778000"/>
            <a:ext cx="2438400"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457200" y="152400"/>
            <a:ext cx="8229600" cy="1219200"/>
          </a:xfrm>
          <a:prstGeom prst="rect">
            <a:avLst/>
          </a:prstGeom>
        </p:spPr>
        <p:txBody>
          <a:bodyPr/>
          <a:lst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a:lstStyle>
          <a:p>
            <a:pPr eaLnBrk="1" fontAlgn="auto" hangingPunct="1">
              <a:spcAft>
                <a:spcPts val="0"/>
              </a:spcAft>
              <a:defRPr/>
            </a:pPr>
            <a:r>
              <a:t>Decomposition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9472152-18C2-C349-843C-50D82272ED31}" type="slidenum">
              <a:rPr lang="en-US" altLang="en-US">
                <a:solidFill>
                  <a:schemeClr val="tx2"/>
                </a:solidFill>
              </a:rPr>
              <a:pPr/>
              <a:t>15</a:t>
            </a:fld>
            <a:endParaRPr lang="en-US" altLang="en-US" sz="1400">
              <a:solidFill>
                <a:schemeClr val="tx2"/>
              </a:solidFill>
            </a:endParaRPr>
          </a:p>
        </p:txBody>
      </p:sp>
      <p:pic>
        <p:nvPicPr>
          <p:cNvPr id="31747" name="Picture 2" descr="diehard-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949325"/>
            <a:ext cx="2514600"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6" descr="diehard-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3588" y="890588"/>
            <a:ext cx="251460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533400" y="3006725"/>
            <a:ext cx="8153400" cy="1292662"/>
          </a:xfrm>
          <a:prstGeom prst="rect">
            <a:avLst/>
          </a:prstGeom>
        </p:spPr>
        <p:txBody>
          <a:bodyPr>
            <a:spAutoFit/>
          </a:bodyPr>
          <a:lstStyle/>
          <a:p>
            <a:pPr marL="273050" indent="-273050">
              <a:spcBef>
                <a:spcPts val="600"/>
              </a:spcBef>
              <a:buClr>
                <a:schemeClr val="accent2"/>
              </a:buClr>
              <a:buSzPct val="85000"/>
              <a:buFont typeface="Wingdings 2" pitchFamily="18" charset="2"/>
              <a:buChar char=""/>
              <a:defRPr/>
            </a:pPr>
            <a:r>
              <a:rPr lang="en-US" sz="2600" dirty="0">
                <a:latin typeface="+mn-lt"/>
              </a:rPr>
              <a:t>You need exactly 4 gallons of water to diffuse a bomb at the fountain in the park. But you only have a 3-gallon and a 5-gallon jug. How are you going to do it?</a:t>
            </a:r>
          </a:p>
        </p:txBody>
      </p:sp>
      <p:sp>
        <p:nvSpPr>
          <p:cNvPr id="6" name="Rectangle 5"/>
          <p:cNvSpPr/>
          <p:nvPr/>
        </p:nvSpPr>
        <p:spPr>
          <a:xfrm>
            <a:off x="533400" y="4495800"/>
            <a:ext cx="8077200" cy="1923604"/>
          </a:xfrm>
          <a:prstGeom prst="rect">
            <a:avLst/>
          </a:prstGeom>
        </p:spPr>
        <p:txBody>
          <a:bodyPr>
            <a:spAutoFit/>
          </a:bodyPr>
          <a:lstStyle/>
          <a:p>
            <a:pPr>
              <a:spcBef>
                <a:spcPts val="600"/>
              </a:spcBef>
              <a:buClr>
                <a:schemeClr val="accent2"/>
              </a:buClr>
              <a:buSzPct val="85000"/>
              <a:defRPr/>
            </a:pPr>
            <a:r>
              <a:rPr lang="en-US" sz="2600" dirty="0">
                <a:solidFill>
                  <a:schemeClr val="tx2">
                    <a:lumMod val="75000"/>
                  </a:schemeClr>
                </a:solidFill>
                <a:latin typeface="+mn-lt"/>
              </a:rPr>
              <a:t>The operations allowed are:</a:t>
            </a:r>
          </a:p>
          <a:p>
            <a:pPr marL="514350" indent="-514350">
              <a:spcBef>
                <a:spcPts val="600"/>
              </a:spcBef>
              <a:buClr>
                <a:schemeClr val="accent2"/>
              </a:buClr>
              <a:buSzPct val="85000"/>
              <a:buFont typeface="+mj-lt"/>
              <a:buAutoNum type="arabicPeriod"/>
              <a:defRPr/>
            </a:pPr>
            <a:r>
              <a:rPr lang="en-US" sz="2600" dirty="0">
                <a:latin typeface="+mn-lt"/>
              </a:rPr>
              <a:t>Completely fill a jug from the source of water;</a:t>
            </a:r>
          </a:p>
          <a:p>
            <a:pPr marL="514350" indent="-514350">
              <a:spcBef>
                <a:spcPts val="600"/>
              </a:spcBef>
              <a:buClr>
                <a:schemeClr val="accent2"/>
              </a:buClr>
              <a:buSzPct val="85000"/>
              <a:buFont typeface="+mj-lt"/>
              <a:buAutoNum type="arabicPeriod"/>
              <a:defRPr/>
            </a:pPr>
            <a:r>
              <a:rPr lang="en-US" sz="2600" dirty="0">
                <a:latin typeface="+mn-lt"/>
              </a:rPr>
              <a:t>Pour the water existing in a jug to another jug;</a:t>
            </a:r>
          </a:p>
          <a:p>
            <a:pPr marL="514350" indent="-514350">
              <a:spcBef>
                <a:spcPts val="600"/>
              </a:spcBef>
              <a:buClr>
                <a:schemeClr val="accent2"/>
              </a:buClr>
              <a:buSzPct val="85000"/>
              <a:buFont typeface="+mj-lt"/>
              <a:buAutoNum type="arabicPeriod"/>
              <a:defRPr/>
            </a:pPr>
            <a:r>
              <a:rPr lang="en-US" sz="2600" dirty="0">
                <a:latin typeface="+mn-lt"/>
              </a:rPr>
              <a:t>Discard the water existing in a jug;</a:t>
            </a:r>
          </a:p>
        </p:txBody>
      </p:sp>
      <p:sp>
        <p:nvSpPr>
          <p:cNvPr id="7" name="Title 1"/>
          <p:cNvSpPr txBox="1">
            <a:spLocks/>
          </p:cNvSpPr>
          <p:nvPr/>
        </p:nvSpPr>
        <p:spPr>
          <a:xfrm>
            <a:off x="457200" y="152400"/>
            <a:ext cx="8229600" cy="1219200"/>
          </a:xfrm>
          <a:prstGeom prst="rect">
            <a:avLst/>
          </a:prstGeom>
        </p:spPr>
        <p:txBody>
          <a:bodyPr/>
          <a:lst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a:lstStyle>
          <a:p>
            <a:pPr eaLnBrk="1" fontAlgn="auto" hangingPunct="1">
              <a:spcAft>
                <a:spcPts val="0"/>
              </a:spcAft>
              <a:defRPr/>
            </a:pPr>
            <a:r>
              <a:t>Decomposition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eaLnBrk="1" fontAlgn="auto" hangingPunct="1">
              <a:spcAft>
                <a:spcPts val="0"/>
              </a:spcAft>
              <a:buFont typeface="Wingdings 2"/>
              <a:buNone/>
              <a:defRPr/>
            </a:pPr>
            <a:r>
              <a:rPr lang="en-US" dirty="0"/>
              <a:t>Once upon a time a farmer went to market and purchased a fox, a goose, and a bag of corn. On his way home, the farmer came to the bank of a river and rented a boat. But in crossing the river by boat, the farmer could carry only himself and a single one of his purchases - the fox, the goose, or the bag of corn.</a:t>
            </a:r>
          </a:p>
          <a:p>
            <a:pPr marL="0" indent="0" eaLnBrk="1" fontAlgn="auto" hangingPunct="1">
              <a:spcAft>
                <a:spcPts val="0"/>
              </a:spcAft>
              <a:buFont typeface="Wingdings 2"/>
              <a:buNone/>
              <a:defRPr/>
            </a:pPr>
            <a:r>
              <a:rPr lang="en-US" dirty="0"/>
              <a:t>If left together, the fox would eat the goose, or the goose would eat the corn.</a:t>
            </a:r>
          </a:p>
          <a:p>
            <a:pPr marL="0" indent="0" eaLnBrk="1" fontAlgn="auto" hangingPunct="1">
              <a:spcAft>
                <a:spcPts val="0"/>
              </a:spcAft>
              <a:buFont typeface="Wingdings 2"/>
              <a:buNone/>
              <a:defRPr/>
            </a:pPr>
            <a:r>
              <a:rPr lang="en-US" dirty="0"/>
              <a:t>The farmer's challenge was to carry himself and his purchases to the far bank of the river, leaving each purchase intact. How did he do it?</a:t>
            </a:r>
          </a:p>
          <a:p>
            <a:pPr marL="0" indent="0" eaLnBrk="1" fontAlgn="auto" hangingPunct="1">
              <a:spcAft>
                <a:spcPts val="0"/>
              </a:spcAft>
              <a:buFont typeface="Wingdings 2"/>
              <a:buNone/>
              <a:defRPr/>
            </a:pPr>
            <a:endParaRPr lang="en-US" dirty="0"/>
          </a:p>
        </p:txBody>
      </p:sp>
      <p:sp>
        <p:nvSpPr>
          <p:cNvPr id="3277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702394E-96FB-9B4B-B54A-A8A09EBFA097}" type="slidenum">
              <a:rPr lang="en-US" altLang="en-US">
                <a:solidFill>
                  <a:schemeClr val="tx2"/>
                </a:solidFill>
              </a:rPr>
              <a:pPr/>
              <a:t>16</a:t>
            </a:fld>
            <a:endParaRPr lang="en-US" altLang="en-US" sz="1400">
              <a:solidFill>
                <a:schemeClr val="tx2"/>
              </a:solidFill>
            </a:endParaRPr>
          </a:p>
        </p:txBody>
      </p:sp>
      <p:sp>
        <p:nvSpPr>
          <p:cNvPr id="2" name="Title 1"/>
          <p:cNvSpPr>
            <a:spLocks noGrp="1"/>
          </p:cNvSpPr>
          <p:nvPr>
            <p:ph type="title"/>
          </p:nvPr>
        </p:nvSpPr>
        <p:spPr/>
        <p:txBody>
          <a:bodyPr/>
          <a:lstStyle/>
          <a:p>
            <a:pPr eaLnBrk="1" fontAlgn="auto" hangingPunct="1">
              <a:spcAft>
                <a:spcPts val="0"/>
              </a:spcAft>
              <a:defRPr/>
            </a:pPr>
            <a:r>
              <a:rPr dirty="0"/>
              <a:t>Decomposition</a:t>
            </a:r>
          </a:p>
        </p:txBody>
      </p:sp>
      <p:pic>
        <p:nvPicPr>
          <p:cNvPr id="32773" name="Picture 2" descr="bo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9138" y="457200"/>
            <a:ext cx="1617662" cy="1119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1"/>
          <p:cNvSpPr>
            <a:spLocks noGrp="1"/>
          </p:cNvSpPr>
          <p:nvPr>
            <p:ph idx="1"/>
          </p:nvPr>
        </p:nvSpPr>
        <p:spPr/>
        <p:txBody>
          <a:bodyPr/>
          <a:lstStyle/>
          <a:p>
            <a:pPr marL="514350" indent="-514350" eaLnBrk="1" hangingPunct="1">
              <a:buFont typeface="+mj-lt"/>
              <a:buAutoNum type="arabicPeriod"/>
            </a:pPr>
            <a:r>
              <a:rPr lang="en-US" altLang="en-US" sz="2800" b="1" dirty="0"/>
              <a:t>Problem decomposition</a:t>
            </a:r>
          </a:p>
          <a:p>
            <a:pPr marL="514350" indent="-514350" eaLnBrk="1" hangingPunct="1">
              <a:buFont typeface="+mj-lt"/>
              <a:buAutoNum type="arabicPeriod"/>
            </a:pPr>
            <a:r>
              <a:rPr lang="en-US" altLang="en-US" sz="4000" b="1" dirty="0"/>
              <a:t>Pattern recognition</a:t>
            </a:r>
          </a:p>
          <a:p>
            <a:pPr marL="514350" indent="-514350" eaLnBrk="1" hangingPunct="1">
              <a:buFont typeface="+mj-lt"/>
              <a:buAutoNum type="arabicPeriod"/>
            </a:pPr>
            <a:r>
              <a:rPr lang="en-US" altLang="en-US" sz="2800" b="1" dirty="0"/>
              <a:t>Pattern generalization </a:t>
            </a:r>
          </a:p>
          <a:p>
            <a:pPr marL="514350" indent="-514350" eaLnBrk="1" hangingPunct="1">
              <a:buFont typeface="+mj-lt"/>
              <a:buAutoNum type="arabicPeriod"/>
            </a:pPr>
            <a:r>
              <a:rPr lang="en-US" altLang="en-US" sz="2800" b="1" dirty="0"/>
              <a:t>Algorithm design</a:t>
            </a:r>
          </a:p>
          <a:p>
            <a:pPr eaLnBrk="1" hangingPunct="1"/>
            <a:endParaRPr lang="en-US" altLang="en-US" sz="2800" b="1" dirty="0"/>
          </a:p>
        </p:txBody>
      </p:sp>
      <p:sp>
        <p:nvSpPr>
          <p:cNvPr id="3" name="Title 2"/>
          <p:cNvSpPr>
            <a:spLocks noGrp="1"/>
          </p:cNvSpPr>
          <p:nvPr>
            <p:ph type="title"/>
          </p:nvPr>
        </p:nvSpPr>
        <p:spPr/>
        <p:txBody>
          <a:bodyPr/>
          <a:lstStyle/>
          <a:p>
            <a:pPr>
              <a:defRPr/>
            </a:pPr>
            <a:r>
              <a:rPr dirty="0"/>
              <a:t>Computational Thinking</a:t>
            </a:r>
          </a:p>
        </p:txBody>
      </p:sp>
      <p:sp>
        <p:nvSpPr>
          <p:cNvPr id="2867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45E8616-E3A9-1D42-AD5C-852D64809E0B}" type="slidenum">
              <a:rPr lang="en-US" altLang="en-US">
                <a:solidFill>
                  <a:schemeClr val="tx2"/>
                </a:solidFill>
              </a:rPr>
              <a:pPr/>
              <a:t>17</a:t>
            </a:fld>
            <a:endParaRPr lang="en-US" altLang="en-US" sz="1400">
              <a:solidFill>
                <a:schemeClr val="tx2"/>
              </a:solidFill>
            </a:endParaRPr>
          </a:p>
        </p:txBody>
      </p:sp>
    </p:spTree>
    <p:extLst>
      <p:ext uri="{BB962C8B-B14F-4D97-AF65-F5344CB8AC3E}">
        <p14:creationId xmlns:p14="http://schemas.microsoft.com/office/powerpoint/2010/main" val="4584225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eaLnBrk="1" fontAlgn="auto" hangingPunct="1">
              <a:spcAft>
                <a:spcPts val="0"/>
              </a:spcAft>
              <a:buFont typeface="Wingdings 2"/>
              <a:buNone/>
              <a:defRPr/>
            </a:pPr>
            <a:r>
              <a:rPr lang="en-US" dirty="0"/>
              <a:t>Notice similarities or common differences that will help us make predictions or lead us to shortcuts. Pattern recognition is frequently the basis for solving problems and designing algorithms.</a:t>
            </a:r>
          </a:p>
          <a:p>
            <a:pPr marL="274320" indent="-274320" eaLnBrk="1" fontAlgn="auto" hangingPunct="1">
              <a:spcAft>
                <a:spcPts val="0"/>
              </a:spcAft>
              <a:buFont typeface="Wingdings 2"/>
              <a:buChar char=""/>
              <a:defRPr/>
            </a:pPr>
            <a:endParaRPr lang="en-US" dirty="0"/>
          </a:p>
        </p:txBody>
      </p:sp>
      <p:sp>
        <p:nvSpPr>
          <p:cNvPr id="3379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1F6CD52-2F6E-AD45-A2C2-62D741C334A9}" type="slidenum">
              <a:rPr lang="en-US" altLang="en-US">
                <a:solidFill>
                  <a:schemeClr val="tx2"/>
                </a:solidFill>
              </a:rPr>
              <a:pPr/>
              <a:t>18</a:t>
            </a:fld>
            <a:endParaRPr lang="en-US" altLang="en-US" sz="1400">
              <a:solidFill>
                <a:schemeClr val="tx2"/>
              </a:solidFill>
            </a:endParaRPr>
          </a:p>
        </p:txBody>
      </p:sp>
      <p:sp>
        <p:nvSpPr>
          <p:cNvPr id="2" name="Title 1"/>
          <p:cNvSpPr>
            <a:spLocks noGrp="1"/>
          </p:cNvSpPr>
          <p:nvPr>
            <p:ph type="title"/>
          </p:nvPr>
        </p:nvSpPr>
        <p:spPr/>
        <p:txBody>
          <a:bodyPr/>
          <a:lstStyle/>
          <a:p>
            <a:pPr eaLnBrk="1" fontAlgn="auto" hangingPunct="1">
              <a:spcAft>
                <a:spcPts val="0"/>
              </a:spcAft>
              <a:defRPr/>
            </a:pPr>
            <a:r>
              <a:rPr dirty="0"/>
              <a:t>Pattern Recognition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hangingPunct="1">
              <a:defRPr/>
            </a:pPr>
            <a:r>
              <a:rPr dirty="0"/>
              <a:t>Pattern Recognition</a:t>
            </a:r>
          </a:p>
        </p:txBody>
      </p:sp>
      <p:sp>
        <p:nvSpPr>
          <p:cNvPr id="3481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93224A3-B8CC-3F4F-BFC7-0C55760B7DFC}" type="slidenum">
              <a:rPr lang="en-US" altLang="en-US">
                <a:solidFill>
                  <a:schemeClr val="tx2"/>
                </a:solidFill>
              </a:rPr>
              <a:pPr/>
              <a:t>19</a:t>
            </a:fld>
            <a:endParaRPr lang="en-US" altLang="en-US" sz="1400">
              <a:solidFill>
                <a:schemeClr val="tx2"/>
              </a:solidFill>
            </a:endParaRPr>
          </a:p>
        </p:txBody>
      </p:sp>
      <p:sp>
        <p:nvSpPr>
          <p:cNvPr id="34820" name="Content Placeholder 1"/>
          <p:cNvSpPr>
            <a:spLocks noGrp="1"/>
          </p:cNvSpPr>
          <p:nvPr>
            <p:ph idx="1"/>
          </p:nvPr>
        </p:nvSpPr>
        <p:spPr/>
        <p:txBody>
          <a:bodyPr/>
          <a:lstStyle/>
          <a:p>
            <a:r>
              <a:rPr lang="en-US" altLang="en-US"/>
              <a:t>What number should be placed in the empty triangle?</a:t>
            </a:r>
          </a:p>
        </p:txBody>
      </p:sp>
      <p:pic>
        <p:nvPicPr>
          <p:cNvPr id="34821" name="Picture 7" descr="Pattern Recognition Test - Empty Triang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267" y="2606474"/>
            <a:ext cx="7808373" cy="2466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dirty="0"/>
              <a:t>Time</a:t>
            </a:r>
          </a:p>
        </p:txBody>
      </p:sp>
      <p:sp>
        <p:nvSpPr>
          <p:cNvPr id="1024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0E4E523-18A5-F340-BBBF-441A08AC1B5F}" type="slidenum">
              <a:rPr lang="en-US" altLang="en-US">
                <a:solidFill>
                  <a:schemeClr val="tx2"/>
                </a:solidFill>
              </a:rPr>
              <a:pPr/>
              <a:t>2</a:t>
            </a:fld>
            <a:endParaRPr lang="en-US" altLang="en-US" sz="1400">
              <a:solidFill>
                <a:schemeClr val="tx2"/>
              </a:solidFill>
            </a:endParaRPr>
          </a:p>
        </p:txBody>
      </p:sp>
      <p:pic>
        <p:nvPicPr>
          <p:cNvPr id="10244" name="Picture 2" descr="http://www.ontherunevents.com/turnbacktheclock/clock.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27300" y="1885950"/>
            <a:ext cx="4089400" cy="3848100"/>
          </a:xfr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2" name="Content Placeholder 2"/>
          <p:cNvSpPr>
            <a:spLocks noGrp="1"/>
          </p:cNvSpPr>
          <p:nvPr>
            <p:ph idx="1"/>
          </p:nvPr>
        </p:nvSpPr>
        <p:spPr/>
        <p:txBody>
          <a:bodyPr/>
          <a:lstStyle/>
          <a:p>
            <a:pPr eaLnBrk="1" hangingPunct="1"/>
            <a:r>
              <a:rPr lang="en-US" altLang="en-US"/>
              <a:t>Someone told me the following words were in alphabetical order. How did he prove it?</a:t>
            </a:r>
          </a:p>
          <a:p>
            <a:pPr eaLnBrk="1" hangingPunct="1"/>
            <a:endParaRPr lang="en-US" altLang="en-US"/>
          </a:p>
          <a:p>
            <a:pPr eaLnBrk="1" hangingPunct="1"/>
            <a:r>
              <a:rPr lang="en-US" altLang="en-US"/>
              <a:t>almost   begins   ghost   biopsy   empty   first   chintz</a:t>
            </a:r>
          </a:p>
        </p:txBody>
      </p:sp>
      <p:sp>
        <p:nvSpPr>
          <p:cNvPr id="3584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E8683AA-7C0A-604C-A182-2DBFCF82E61E}" type="slidenum">
              <a:rPr lang="en-US" altLang="en-US">
                <a:solidFill>
                  <a:schemeClr val="tx2"/>
                </a:solidFill>
              </a:rPr>
              <a:pPr/>
              <a:t>20</a:t>
            </a:fld>
            <a:endParaRPr lang="en-US" altLang="en-US" sz="1400">
              <a:solidFill>
                <a:schemeClr val="tx2"/>
              </a:solidFill>
            </a:endParaRPr>
          </a:p>
        </p:txBody>
      </p:sp>
      <p:sp>
        <p:nvSpPr>
          <p:cNvPr id="2" name="Title 1"/>
          <p:cNvSpPr>
            <a:spLocks noGrp="1"/>
          </p:cNvSpPr>
          <p:nvPr>
            <p:ph type="title"/>
          </p:nvPr>
        </p:nvSpPr>
        <p:spPr/>
        <p:txBody>
          <a:bodyPr/>
          <a:lstStyle/>
          <a:p>
            <a:pPr eaLnBrk="1" fontAlgn="auto" hangingPunct="1">
              <a:spcAft>
                <a:spcPts val="0"/>
              </a:spcAft>
              <a:defRPr/>
            </a:pPr>
            <a:r>
              <a:rPr dirty="0"/>
              <a:t>Pattern Recognition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hangingPunct="1">
              <a:defRPr/>
            </a:pPr>
            <a:r>
              <a:rPr dirty="0"/>
              <a:t>Pattern Recognition</a:t>
            </a:r>
          </a:p>
        </p:txBody>
      </p:sp>
      <p:sp>
        <p:nvSpPr>
          <p:cNvPr id="3789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C9BE858-E5A9-5346-9808-270832F0792D}" type="slidenum">
              <a:rPr lang="en-US" altLang="en-US">
                <a:solidFill>
                  <a:schemeClr val="tx2"/>
                </a:solidFill>
              </a:rPr>
              <a:pPr/>
              <a:t>21</a:t>
            </a:fld>
            <a:endParaRPr lang="en-US" altLang="en-US" sz="1400">
              <a:solidFill>
                <a:schemeClr val="tx2"/>
              </a:solidFill>
            </a:endParaRPr>
          </a:p>
        </p:txBody>
      </p:sp>
      <p:sp>
        <p:nvSpPr>
          <p:cNvPr id="2" name="Content Placeholder 1"/>
          <p:cNvSpPr>
            <a:spLocks noGrp="1"/>
          </p:cNvSpPr>
          <p:nvPr>
            <p:ph idx="1"/>
          </p:nvPr>
        </p:nvSpPr>
        <p:spPr/>
        <p:txBody>
          <a:bodyPr/>
          <a:lstStyle/>
          <a:p>
            <a:pPr marL="0" indent="0">
              <a:buNone/>
              <a:defRPr/>
            </a:pPr>
            <a:r>
              <a:rPr lang="en-US" dirty="0"/>
              <a:t>Odd Man out:</a:t>
            </a:r>
          </a:p>
          <a:p>
            <a:pPr>
              <a:buFont typeface="Wingdings 2" panose="05020102010507070707" pitchFamily="18" charset="2"/>
              <a:buChar char=""/>
              <a:defRPr/>
            </a:pPr>
            <a:r>
              <a:rPr lang="en-US" dirty="0"/>
              <a:t>Example: Food, Oxygen, TNT, Water</a:t>
            </a:r>
          </a:p>
          <a:p>
            <a:pPr>
              <a:buFont typeface="Wingdings 2" panose="05020102010507070707" pitchFamily="18" charset="2"/>
              <a:buChar char=""/>
              <a:defRPr/>
            </a:pPr>
            <a:endParaRPr lang="en-US" dirty="0"/>
          </a:p>
          <a:p>
            <a:pPr>
              <a:buFont typeface="Wingdings 2" panose="05020102010507070707" pitchFamily="18" charset="2"/>
              <a:buChar char=""/>
              <a:defRPr/>
            </a:pPr>
            <a:r>
              <a:rPr lang="en-US" dirty="0"/>
              <a:t>Adams, Jackson, Lincoln, Madison, Montgomery</a:t>
            </a:r>
          </a:p>
          <a:p>
            <a:pPr>
              <a:buFont typeface="Wingdings 2" panose="05020102010507070707" pitchFamily="18" charset="2"/>
              <a:buChar char=""/>
              <a:defRPr/>
            </a:pPr>
            <a:r>
              <a:rPr lang="en-US" dirty="0"/>
              <a:t>Bro, Dad, Mom, Nun, Pop, Sis</a:t>
            </a:r>
          </a:p>
          <a:p>
            <a:pPr>
              <a:buFont typeface="Wingdings 2" panose="05020102010507070707" pitchFamily="18" charset="2"/>
              <a:buChar char=""/>
              <a:defRPr/>
            </a:pPr>
            <a:r>
              <a:rPr lang="en-US" dirty="0"/>
              <a:t>Abraham, Charlie, Mike, Oscar, Victor, Whiskey</a:t>
            </a:r>
          </a:p>
          <a:p>
            <a:pPr>
              <a:buFont typeface="Wingdings 2" panose="05020102010507070707" pitchFamily="18" charset="2"/>
              <a:buChar char=""/>
              <a:defRPr/>
            </a:pPr>
            <a:r>
              <a:rPr lang="en-US" dirty="0"/>
              <a:t>China, Grasshopper, Herring, Lobster, Robin</a:t>
            </a:r>
          </a:p>
          <a:p>
            <a:pPr>
              <a:buFont typeface="Wingdings 2" panose="05020102010507070707" pitchFamily="18" charset="2"/>
              <a:buChar char=""/>
              <a:defRPr/>
            </a:pPr>
            <a:endParaRPr lang="en-US" dirty="0"/>
          </a:p>
          <a:p>
            <a:pPr marL="0" indent="0">
              <a:buFont typeface="Wingdings 2" panose="05020102010507070707" pitchFamily="18" charset="2"/>
              <a:buNone/>
              <a:defRPr/>
            </a:pPr>
            <a:r>
              <a:rPr lang="en-US" dirty="0"/>
              <a:t>(By the way, none of our answers are based on the number of letters or syllables in the words.)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8" name="Content Placeholder 1"/>
          <p:cNvSpPr>
            <a:spLocks noGrp="1"/>
          </p:cNvSpPr>
          <p:nvPr>
            <p:ph idx="1"/>
          </p:nvPr>
        </p:nvSpPr>
        <p:spPr/>
        <p:txBody>
          <a:bodyPr/>
          <a:lstStyle/>
          <a:p>
            <a:r>
              <a:rPr lang="en-US" altLang="en-US"/>
              <a:t>If in a certain code language BOSTON can be written as SNSNSN, then how would you write CALIFORNIA in the same code language?</a:t>
            </a:r>
          </a:p>
          <a:p>
            <a:endParaRPr lang="en-US" altLang="en-US"/>
          </a:p>
          <a:p>
            <a:r>
              <a:rPr lang="en-US" altLang="en-US"/>
              <a:t>OAOAOA</a:t>
            </a:r>
          </a:p>
          <a:p>
            <a:r>
              <a:rPr lang="en-US" altLang="en-US"/>
              <a:t>LONLON</a:t>
            </a:r>
          </a:p>
          <a:p>
            <a:r>
              <a:rPr lang="en-US" altLang="en-US"/>
              <a:t>LOILOILOI</a:t>
            </a:r>
          </a:p>
          <a:p>
            <a:r>
              <a:rPr lang="en-US" altLang="en-US"/>
              <a:t>LONLONLON</a:t>
            </a:r>
          </a:p>
        </p:txBody>
      </p:sp>
      <p:sp>
        <p:nvSpPr>
          <p:cNvPr id="3" name="Title 2"/>
          <p:cNvSpPr>
            <a:spLocks noGrp="1"/>
          </p:cNvSpPr>
          <p:nvPr>
            <p:ph type="title"/>
          </p:nvPr>
        </p:nvSpPr>
        <p:spPr/>
        <p:txBody>
          <a:bodyPr/>
          <a:lstStyle/>
          <a:p>
            <a:pPr>
              <a:defRPr/>
            </a:pPr>
            <a:r>
              <a:rPr dirty="0"/>
              <a:t>Pattern Recognition</a:t>
            </a:r>
          </a:p>
        </p:txBody>
      </p:sp>
      <p:sp>
        <p:nvSpPr>
          <p:cNvPr id="399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16DEED6-2CA2-7B45-83FE-50DB8942035A}" type="slidenum">
              <a:rPr lang="en-US" altLang="en-US">
                <a:solidFill>
                  <a:schemeClr val="tx2"/>
                </a:solidFill>
              </a:rPr>
              <a:pPr/>
              <a:t>22</a:t>
            </a:fld>
            <a:endParaRPr lang="en-US" altLang="en-US" sz="1400">
              <a:solidFill>
                <a:schemeClr val="tx2"/>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1"/>
          <p:cNvSpPr>
            <a:spLocks noGrp="1"/>
          </p:cNvSpPr>
          <p:nvPr>
            <p:ph idx="1"/>
          </p:nvPr>
        </p:nvSpPr>
        <p:spPr/>
        <p:txBody>
          <a:bodyPr/>
          <a:lstStyle/>
          <a:p>
            <a:r>
              <a:rPr lang="en-US" altLang="en-US"/>
              <a:t>If NEW YORK can be encrypted as PGYAQTM, how can you code the word CHARLOTTE?</a:t>
            </a:r>
          </a:p>
          <a:p>
            <a:endParaRPr lang="en-US" altLang="en-US"/>
          </a:p>
          <a:p>
            <a:r>
              <a:rPr lang="en-US" altLang="en-US"/>
              <a:t>EICSNPVVG</a:t>
            </a:r>
          </a:p>
          <a:p>
            <a:r>
              <a:rPr lang="en-US" altLang="en-US"/>
              <a:t>EJCTNQVVG</a:t>
            </a:r>
          </a:p>
          <a:p>
            <a:r>
              <a:rPr lang="en-US" altLang="en-US"/>
              <a:t>EICTNPVVF</a:t>
            </a:r>
          </a:p>
          <a:p>
            <a:r>
              <a:rPr lang="en-US" altLang="en-US"/>
              <a:t>EJCSMPVVG</a:t>
            </a:r>
          </a:p>
        </p:txBody>
      </p:sp>
      <p:sp>
        <p:nvSpPr>
          <p:cNvPr id="3" name="Title 2"/>
          <p:cNvSpPr>
            <a:spLocks noGrp="1"/>
          </p:cNvSpPr>
          <p:nvPr>
            <p:ph type="title"/>
          </p:nvPr>
        </p:nvSpPr>
        <p:spPr/>
        <p:txBody>
          <a:bodyPr/>
          <a:lstStyle/>
          <a:p>
            <a:pPr>
              <a:defRPr/>
            </a:pPr>
            <a:r>
              <a:rPr dirty="0"/>
              <a:t>Pattern Recognition</a:t>
            </a:r>
          </a:p>
        </p:txBody>
      </p:sp>
      <p:sp>
        <p:nvSpPr>
          <p:cNvPr id="4096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76620E7-6520-FD44-A686-CFA86E9242DC}" type="slidenum">
              <a:rPr lang="en-US" altLang="en-US">
                <a:solidFill>
                  <a:schemeClr val="tx2"/>
                </a:solidFill>
              </a:rPr>
              <a:pPr/>
              <a:t>23</a:t>
            </a:fld>
            <a:endParaRPr lang="en-US" altLang="en-US" sz="1400">
              <a:solidFill>
                <a:schemeClr val="tx2"/>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hangingPunct="1">
              <a:defRPr/>
            </a:pPr>
            <a:r>
              <a:rPr dirty="0"/>
              <a:t>Pattern Recognition</a:t>
            </a:r>
          </a:p>
        </p:txBody>
      </p:sp>
      <p:sp>
        <p:nvSpPr>
          <p:cNvPr id="4198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645296D-2D53-6146-B533-D09D8C44B6C9}" type="slidenum">
              <a:rPr lang="en-US" altLang="en-US">
                <a:solidFill>
                  <a:schemeClr val="tx2"/>
                </a:solidFill>
              </a:rPr>
              <a:pPr/>
              <a:t>24</a:t>
            </a:fld>
            <a:endParaRPr lang="en-US" altLang="en-US" sz="1400">
              <a:solidFill>
                <a:schemeClr val="tx2"/>
              </a:solidFill>
            </a:endParaRPr>
          </a:p>
        </p:txBody>
      </p:sp>
      <p:sp>
        <p:nvSpPr>
          <p:cNvPr id="2" name="Content Placeholder 1"/>
          <p:cNvSpPr>
            <a:spLocks noGrp="1"/>
          </p:cNvSpPr>
          <p:nvPr>
            <p:ph idx="1"/>
          </p:nvPr>
        </p:nvSpPr>
        <p:spPr/>
        <p:txBody>
          <a:bodyPr/>
          <a:lstStyle/>
          <a:p>
            <a:pPr>
              <a:buFont typeface="Wingdings 2" panose="05020102010507070707" pitchFamily="18" charset="2"/>
              <a:buChar char=""/>
              <a:defRPr/>
            </a:pPr>
            <a:r>
              <a:rPr lang="en-US" sz="4000" dirty="0"/>
              <a:t>More puzzles to try on your own: </a:t>
            </a:r>
          </a:p>
          <a:p>
            <a:pPr>
              <a:buFont typeface="Wingdings 2" panose="05020102010507070707" pitchFamily="18" charset="2"/>
              <a:buChar char=""/>
              <a:defRPr/>
            </a:pPr>
            <a:endParaRPr lang="en-US" sz="4000" dirty="0"/>
          </a:p>
          <a:p>
            <a:pPr>
              <a:buFont typeface="Wingdings 2" panose="05020102010507070707" pitchFamily="18" charset="2"/>
              <a:buChar char=""/>
              <a:defRPr/>
            </a:pPr>
            <a:r>
              <a:rPr lang="en-US" sz="4000" dirty="0">
                <a:hlinkClick r:id="rId2"/>
              </a:rPr>
              <a:t>http://williamarmstrong.com/brain/puzzle.html</a:t>
            </a:r>
            <a:endParaRPr lang="en-US" sz="4000" dirty="0"/>
          </a:p>
          <a:p>
            <a:pPr>
              <a:buFont typeface="Wingdings 2" panose="05020102010507070707" pitchFamily="18" charset="2"/>
              <a:buChar char=""/>
              <a:defRPr/>
            </a:pPr>
            <a:r>
              <a:rPr lang="en-US" altLang="en-US" sz="4000" dirty="0">
                <a:hlinkClick r:id="rId3"/>
              </a:rPr>
              <a:t>https://</a:t>
            </a:r>
            <a:r>
              <a:rPr lang="en-US" altLang="en-US" sz="4000" dirty="0" err="1">
                <a:hlinkClick r:id="rId3"/>
              </a:rPr>
              <a:t>tutor.fi.muni.cz</a:t>
            </a:r>
            <a:r>
              <a:rPr lang="en-US" altLang="en-US" sz="4000" dirty="0">
                <a:hlinkClick r:id="rId3"/>
              </a:rPr>
              <a:t>/</a:t>
            </a:r>
            <a:r>
              <a:rPr lang="en-US" altLang="en-US" sz="4000" dirty="0" err="1">
                <a:hlinkClick r:id="rId3"/>
              </a:rPr>
              <a:t>index.php</a:t>
            </a:r>
            <a:r>
              <a:rPr lang="en-US" altLang="en-US" sz="4000" dirty="0">
                <a:hlinkClick r:id="rId3"/>
              </a:rPr>
              <a:t>?&amp;</a:t>
            </a:r>
            <a:r>
              <a:rPr lang="en-US" altLang="en-US" sz="4000" dirty="0" err="1">
                <a:hlinkClick r:id="rId3"/>
              </a:rPr>
              <a:t>changelang</a:t>
            </a:r>
            <a:r>
              <a:rPr lang="en-US" altLang="en-US" sz="4000" dirty="0">
                <a:hlinkClick r:id="rId3"/>
              </a:rPr>
              <a:t>=</a:t>
            </a:r>
            <a:r>
              <a:rPr lang="en-US" altLang="en-US" sz="4000" dirty="0" err="1">
                <a:hlinkClick r:id="rId3"/>
              </a:rPr>
              <a:t>en</a:t>
            </a:r>
            <a:endParaRPr lang="en-US" sz="4000" dirty="0"/>
          </a:p>
          <a:p>
            <a:pPr>
              <a:buFont typeface="Wingdings 2" panose="05020102010507070707" pitchFamily="18" charset="2"/>
              <a:buChar char=""/>
              <a:defRPr/>
            </a:pPr>
            <a:endParaRPr lang="en-US" dirty="0"/>
          </a:p>
          <a:p>
            <a:pPr>
              <a:buFont typeface="Wingdings 2" panose="05020102010507070707" pitchFamily="18" charset="2"/>
              <a:buChar char=""/>
              <a:defRPr/>
            </a:pP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1"/>
          <p:cNvSpPr>
            <a:spLocks noGrp="1"/>
          </p:cNvSpPr>
          <p:nvPr>
            <p:ph idx="1"/>
          </p:nvPr>
        </p:nvSpPr>
        <p:spPr/>
        <p:txBody>
          <a:bodyPr/>
          <a:lstStyle/>
          <a:p>
            <a:endParaRPr lang="en-US" altLang="en-US"/>
          </a:p>
          <a:p>
            <a:endParaRPr lang="en-US" altLang="en-US"/>
          </a:p>
          <a:p>
            <a:r>
              <a:rPr lang="en-US" altLang="en-US"/>
              <a:t>It is not enough to see the answer and understand how it is reached.  You must practice solving problems yourself.</a:t>
            </a:r>
          </a:p>
        </p:txBody>
      </p:sp>
      <p:sp>
        <p:nvSpPr>
          <p:cNvPr id="3" name="Title 2"/>
          <p:cNvSpPr>
            <a:spLocks noGrp="1"/>
          </p:cNvSpPr>
          <p:nvPr>
            <p:ph type="title"/>
          </p:nvPr>
        </p:nvSpPr>
        <p:spPr/>
        <p:txBody>
          <a:bodyPr/>
          <a:lstStyle/>
          <a:p>
            <a:pPr>
              <a:defRPr/>
            </a:pPr>
            <a:r>
              <a:rPr dirty="0"/>
              <a:t>Illusions of competence</a:t>
            </a:r>
          </a:p>
        </p:txBody>
      </p:sp>
      <p:sp>
        <p:nvSpPr>
          <p:cNvPr id="4301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17DBD77-648D-3740-9597-167F0393106E}" type="slidenum">
              <a:rPr lang="en-US" altLang="en-US">
                <a:solidFill>
                  <a:schemeClr val="tx2"/>
                </a:solidFill>
              </a:rPr>
              <a:pPr/>
              <a:t>25</a:t>
            </a:fld>
            <a:endParaRPr lang="en-US" altLang="en-US" sz="1400">
              <a:solidFill>
                <a:schemeClr val="tx2"/>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1"/>
          <p:cNvSpPr>
            <a:spLocks noGrp="1"/>
          </p:cNvSpPr>
          <p:nvPr>
            <p:ph idx="1"/>
          </p:nvPr>
        </p:nvSpPr>
        <p:spPr/>
        <p:txBody>
          <a:bodyPr/>
          <a:lstStyle/>
          <a:p>
            <a:pPr marL="514350" indent="-514350" eaLnBrk="1" hangingPunct="1">
              <a:buFont typeface="+mj-lt"/>
              <a:buAutoNum type="arabicPeriod"/>
            </a:pPr>
            <a:r>
              <a:rPr lang="en-US" altLang="en-US" sz="2800" b="1" dirty="0"/>
              <a:t>Problem decomposition</a:t>
            </a:r>
          </a:p>
          <a:p>
            <a:pPr marL="514350" indent="-514350" eaLnBrk="1" hangingPunct="1">
              <a:buFont typeface="+mj-lt"/>
              <a:buAutoNum type="arabicPeriod"/>
            </a:pPr>
            <a:r>
              <a:rPr lang="en-US" altLang="en-US" sz="2800" b="1" dirty="0"/>
              <a:t>Pattern recognition</a:t>
            </a:r>
          </a:p>
          <a:p>
            <a:pPr marL="514350" indent="-514350" eaLnBrk="1" hangingPunct="1">
              <a:buFont typeface="+mj-lt"/>
              <a:buAutoNum type="arabicPeriod"/>
            </a:pPr>
            <a:r>
              <a:rPr lang="en-US" altLang="en-US" sz="4000" b="1" dirty="0"/>
              <a:t>Pattern generalization </a:t>
            </a:r>
          </a:p>
          <a:p>
            <a:pPr marL="514350" indent="-514350" eaLnBrk="1" hangingPunct="1">
              <a:buFont typeface="+mj-lt"/>
              <a:buAutoNum type="arabicPeriod"/>
            </a:pPr>
            <a:r>
              <a:rPr lang="en-US" altLang="en-US" sz="2800" b="1" dirty="0"/>
              <a:t>Algorithm design</a:t>
            </a:r>
          </a:p>
          <a:p>
            <a:pPr eaLnBrk="1" hangingPunct="1"/>
            <a:endParaRPr lang="en-US" altLang="en-US" sz="2800" b="1" dirty="0"/>
          </a:p>
        </p:txBody>
      </p:sp>
      <p:sp>
        <p:nvSpPr>
          <p:cNvPr id="3" name="Title 2"/>
          <p:cNvSpPr>
            <a:spLocks noGrp="1"/>
          </p:cNvSpPr>
          <p:nvPr>
            <p:ph type="title"/>
          </p:nvPr>
        </p:nvSpPr>
        <p:spPr/>
        <p:txBody>
          <a:bodyPr/>
          <a:lstStyle/>
          <a:p>
            <a:pPr>
              <a:defRPr/>
            </a:pPr>
            <a:r>
              <a:rPr dirty="0"/>
              <a:t>Computational Thinking</a:t>
            </a:r>
          </a:p>
        </p:txBody>
      </p:sp>
      <p:sp>
        <p:nvSpPr>
          <p:cNvPr id="2867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45E8616-E3A9-1D42-AD5C-852D64809E0B}" type="slidenum">
              <a:rPr lang="en-US" altLang="en-US">
                <a:solidFill>
                  <a:schemeClr val="tx2"/>
                </a:solidFill>
              </a:rPr>
              <a:pPr/>
              <a:t>26</a:t>
            </a:fld>
            <a:endParaRPr lang="en-US" altLang="en-US" sz="1400">
              <a:solidFill>
                <a:schemeClr val="tx2"/>
              </a:solidFill>
            </a:endParaRPr>
          </a:p>
        </p:txBody>
      </p:sp>
    </p:spTree>
    <p:extLst>
      <p:ext uri="{BB962C8B-B14F-4D97-AF65-F5344CB8AC3E}">
        <p14:creationId xmlns:p14="http://schemas.microsoft.com/office/powerpoint/2010/main" val="8168270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9C8BD7-88FD-EE47-8100-461006248122}"/>
              </a:ext>
            </a:extLst>
          </p:cNvPr>
          <p:cNvSpPr>
            <a:spLocks noGrp="1"/>
          </p:cNvSpPr>
          <p:nvPr>
            <p:ph type="sldNum" sz="quarter" idx="12"/>
          </p:nvPr>
        </p:nvSpPr>
        <p:spPr/>
        <p:txBody>
          <a:bodyPr/>
          <a:lstStyle/>
          <a:p>
            <a:pPr>
              <a:defRPr/>
            </a:pPr>
            <a:fld id="{E0B4EC58-0CB1-004D-AE51-71D1A2297298}" type="slidenum">
              <a:rPr lang="en-US" altLang="en-US"/>
              <a:pPr>
                <a:defRPr/>
              </a:pPr>
              <a:t>27</a:t>
            </a:fld>
            <a:endParaRPr lang="en-US" altLang="en-US" sz="1400"/>
          </a:p>
        </p:txBody>
      </p:sp>
      <p:sp>
        <p:nvSpPr>
          <p:cNvPr id="49155" name="Title 1">
            <a:extLst>
              <a:ext uri="{FF2B5EF4-FFF2-40B4-BE49-F238E27FC236}">
                <a16:creationId xmlns:a16="http://schemas.microsoft.com/office/drawing/2014/main" id="{F0AE8E5F-2F21-5649-9BE8-670F9C82DEAF}"/>
              </a:ext>
            </a:extLst>
          </p:cNvPr>
          <p:cNvSpPr txBox="1">
            <a:spLocks/>
          </p:cNvSpPr>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a:solidFill>
                  <a:schemeClr val="tx1"/>
                </a:solidFill>
                <a:latin typeface="Calibri" panose="020F0502020204030204" pitchFamily="34" charset="0"/>
              </a:defRPr>
            </a:lvl1pPr>
            <a:lvl2pPr marL="742950" indent="-285750" defTabSz="685800">
              <a:defRPr>
                <a:solidFill>
                  <a:schemeClr val="tx1"/>
                </a:solidFill>
                <a:latin typeface="Calibri" panose="020F0502020204030204" pitchFamily="34" charset="0"/>
              </a:defRPr>
            </a:lvl2pPr>
            <a:lvl3pPr marL="1143000" indent="-228600" defTabSz="685800">
              <a:defRPr>
                <a:solidFill>
                  <a:schemeClr val="tx1"/>
                </a:solidFill>
                <a:latin typeface="Calibri" panose="020F0502020204030204" pitchFamily="34" charset="0"/>
              </a:defRPr>
            </a:lvl3pPr>
            <a:lvl4pPr marL="1600200" indent="-228600" defTabSz="685800">
              <a:defRPr>
                <a:solidFill>
                  <a:schemeClr val="tx1"/>
                </a:solidFill>
                <a:latin typeface="Calibri" panose="020F0502020204030204" pitchFamily="34" charset="0"/>
              </a:defRPr>
            </a:lvl4pPr>
            <a:lvl5pPr marL="2057400" indent="-228600" defTabSz="685800">
              <a:defRPr>
                <a:solidFill>
                  <a:schemeClr val="tx1"/>
                </a:solidFill>
                <a:latin typeface="Calibri" panose="020F0502020204030204" pitchFamily="34" charset="0"/>
              </a:defRPr>
            </a:lvl5pPr>
            <a:lvl6pPr marL="2514600" indent="-228600" defTabSz="685800" fontAlgn="base">
              <a:spcBef>
                <a:spcPct val="0"/>
              </a:spcBef>
              <a:spcAft>
                <a:spcPct val="0"/>
              </a:spcAft>
              <a:defRPr>
                <a:solidFill>
                  <a:schemeClr val="tx1"/>
                </a:solidFill>
                <a:latin typeface="Calibri" panose="020F0502020204030204" pitchFamily="34" charset="0"/>
              </a:defRPr>
            </a:lvl6pPr>
            <a:lvl7pPr marL="2971800" indent="-228600" defTabSz="685800" fontAlgn="base">
              <a:spcBef>
                <a:spcPct val="0"/>
              </a:spcBef>
              <a:spcAft>
                <a:spcPct val="0"/>
              </a:spcAft>
              <a:defRPr>
                <a:solidFill>
                  <a:schemeClr val="tx1"/>
                </a:solidFill>
                <a:latin typeface="Calibri" panose="020F0502020204030204" pitchFamily="34" charset="0"/>
              </a:defRPr>
            </a:lvl7pPr>
            <a:lvl8pPr marL="3429000" indent="-228600" defTabSz="685800" fontAlgn="base">
              <a:spcBef>
                <a:spcPct val="0"/>
              </a:spcBef>
              <a:spcAft>
                <a:spcPct val="0"/>
              </a:spcAft>
              <a:defRPr>
                <a:solidFill>
                  <a:schemeClr val="tx1"/>
                </a:solidFill>
                <a:latin typeface="Calibri" panose="020F0502020204030204" pitchFamily="34" charset="0"/>
              </a:defRPr>
            </a:lvl8pPr>
            <a:lvl9pPr marL="3886200" indent="-228600" defTabSz="6858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pPr>
            <a:r>
              <a:rPr lang="en-US" altLang="en-US" sz="3300">
                <a:latin typeface="Calibri Light" panose="020F0302020204030204" pitchFamily="34" charset="0"/>
              </a:rPr>
              <a:t>Simple Daily Examples of Computational Thinking</a:t>
            </a:r>
          </a:p>
        </p:txBody>
      </p:sp>
      <p:sp>
        <p:nvSpPr>
          <p:cNvPr id="4" name="Content Placeholder 2">
            <a:extLst>
              <a:ext uri="{FF2B5EF4-FFF2-40B4-BE49-F238E27FC236}">
                <a16:creationId xmlns:a16="http://schemas.microsoft.com/office/drawing/2014/main" id="{D3C783BE-7562-BC4E-99B2-4B6327219A44}"/>
              </a:ext>
            </a:extLst>
          </p:cNvPr>
          <p:cNvSpPr txBox="1">
            <a:spLocks/>
          </p:cNvSpPr>
          <p:nvPr/>
        </p:nvSpPr>
        <p:spPr>
          <a:xfrm>
            <a:off x="628650" y="1825625"/>
            <a:ext cx="7886700" cy="4351338"/>
          </a:xfrm>
          <a:prstGeom prst="rect">
            <a:avLst/>
          </a:prstGeom>
        </p:spPr>
        <p:txBody>
          <a:bodyPr>
            <a:normAutofit fontScale="850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lnSpc>
                <a:spcPct val="80000"/>
              </a:lnSpc>
              <a:spcAft>
                <a:spcPts val="0"/>
              </a:spcAft>
              <a:defRPr/>
            </a:pPr>
            <a:r>
              <a:rPr lang="en-US" altLang="en-US" sz="1800" dirty="0"/>
              <a:t>Looking up a name in an alphabetically sorted list</a:t>
            </a:r>
          </a:p>
          <a:p>
            <a:pPr lvl="1" fontAlgn="auto">
              <a:lnSpc>
                <a:spcPct val="80000"/>
              </a:lnSpc>
              <a:spcAft>
                <a:spcPts val="0"/>
              </a:spcAft>
              <a:defRPr/>
            </a:pPr>
            <a:r>
              <a:rPr lang="en-US" altLang="en-US" sz="1600" dirty="0"/>
              <a:t>Linear: start at the top</a:t>
            </a:r>
          </a:p>
          <a:p>
            <a:pPr lvl="1" fontAlgn="auto">
              <a:lnSpc>
                <a:spcPct val="80000"/>
              </a:lnSpc>
              <a:spcAft>
                <a:spcPts val="0"/>
              </a:spcAft>
              <a:defRPr/>
            </a:pPr>
            <a:r>
              <a:rPr lang="en-US" altLang="en-US" sz="1600" dirty="0"/>
              <a:t>Binary search: start in the middle</a:t>
            </a:r>
          </a:p>
          <a:p>
            <a:pPr fontAlgn="auto">
              <a:lnSpc>
                <a:spcPct val="80000"/>
              </a:lnSpc>
              <a:spcAft>
                <a:spcPts val="0"/>
              </a:spcAft>
              <a:defRPr/>
            </a:pPr>
            <a:r>
              <a:rPr lang="en-US" altLang="en-US" sz="1800" dirty="0"/>
              <a:t>Standing in line at a bank, supermarket, customs &amp; immigration</a:t>
            </a:r>
          </a:p>
          <a:p>
            <a:pPr lvl="1" fontAlgn="auto">
              <a:lnSpc>
                <a:spcPct val="80000"/>
              </a:lnSpc>
              <a:spcAft>
                <a:spcPts val="0"/>
              </a:spcAft>
              <a:defRPr/>
            </a:pPr>
            <a:r>
              <a:rPr lang="en-US" altLang="en-US" sz="1600" dirty="0"/>
              <a:t>Performance analysis of task scheduling</a:t>
            </a:r>
          </a:p>
          <a:p>
            <a:pPr fontAlgn="auto">
              <a:lnSpc>
                <a:spcPct val="80000"/>
              </a:lnSpc>
              <a:spcAft>
                <a:spcPts val="0"/>
              </a:spcAft>
              <a:defRPr/>
            </a:pPr>
            <a:r>
              <a:rPr lang="en-US" altLang="en-US" sz="1800" dirty="0"/>
              <a:t>Putting things in your child’s knapsack for the day</a:t>
            </a:r>
          </a:p>
          <a:p>
            <a:pPr lvl="1" fontAlgn="auto">
              <a:lnSpc>
                <a:spcPct val="80000"/>
              </a:lnSpc>
              <a:spcAft>
                <a:spcPts val="0"/>
              </a:spcAft>
              <a:defRPr/>
            </a:pPr>
            <a:r>
              <a:rPr lang="en-US" altLang="en-US" sz="1600" dirty="0"/>
              <a:t>Pre-fetching and caching</a:t>
            </a:r>
          </a:p>
          <a:p>
            <a:pPr fontAlgn="auto">
              <a:lnSpc>
                <a:spcPct val="80000"/>
              </a:lnSpc>
              <a:spcAft>
                <a:spcPts val="0"/>
              </a:spcAft>
              <a:defRPr/>
            </a:pPr>
            <a:r>
              <a:rPr lang="en-US" altLang="en-US" sz="1800" dirty="0"/>
              <a:t>Taking your kids to soccer, gymnastics, and swim practice</a:t>
            </a:r>
          </a:p>
          <a:p>
            <a:pPr lvl="1" fontAlgn="auto">
              <a:lnSpc>
                <a:spcPct val="80000"/>
              </a:lnSpc>
              <a:spcAft>
                <a:spcPts val="0"/>
              </a:spcAft>
              <a:defRPr/>
            </a:pPr>
            <a:r>
              <a:rPr lang="en-US" altLang="en-US" sz="1600" dirty="0"/>
              <a:t>Traveling salesman (with more constraints)</a:t>
            </a:r>
          </a:p>
          <a:p>
            <a:pPr fontAlgn="auto">
              <a:lnSpc>
                <a:spcPct val="80000"/>
              </a:lnSpc>
              <a:spcAft>
                <a:spcPts val="0"/>
              </a:spcAft>
              <a:defRPr/>
            </a:pPr>
            <a:r>
              <a:rPr lang="en-US" altLang="en-US" sz="1800" dirty="0"/>
              <a:t>Cooking a gourmet meal</a:t>
            </a:r>
          </a:p>
          <a:p>
            <a:pPr lvl="1" fontAlgn="auto">
              <a:lnSpc>
                <a:spcPct val="80000"/>
              </a:lnSpc>
              <a:spcAft>
                <a:spcPts val="0"/>
              </a:spcAft>
              <a:defRPr/>
            </a:pPr>
            <a:r>
              <a:rPr lang="en-US" altLang="en-US" sz="1600" dirty="0"/>
              <a:t>Parallel processing: You don’t want the meat to get cold while you’re cooking the vegetables.</a:t>
            </a:r>
          </a:p>
          <a:p>
            <a:pPr fontAlgn="auto">
              <a:lnSpc>
                <a:spcPct val="80000"/>
              </a:lnSpc>
              <a:spcAft>
                <a:spcPts val="0"/>
              </a:spcAft>
              <a:defRPr/>
            </a:pPr>
            <a:r>
              <a:rPr lang="en-US" altLang="en-US" sz="1800"/>
              <a:t>Cleaning out your garage</a:t>
            </a:r>
          </a:p>
          <a:p>
            <a:pPr lvl="1" fontAlgn="auto">
              <a:lnSpc>
                <a:spcPct val="80000"/>
              </a:lnSpc>
              <a:spcAft>
                <a:spcPts val="0"/>
              </a:spcAft>
              <a:defRPr/>
            </a:pPr>
            <a:r>
              <a:rPr lang="en-US" altLang="en-US" sz="1600" dirty="0"/>
              <a:t>Keeping only what you need vs. throwing out stuff when you run out of space.</a:t>
            </a:r>
          </a:p>
          <a:p>
            <a:pPr fontAlgn="auto">
              <a:lnSpc>
                <a:spcPct val="80000"/>
              </a:lnSpc>
              <a:spcAft>
                <a:spcPts val="0"/>
              </a:spcAft>
              <a:defRPr/>
            </a:pPr>
            <a:r>
              <a:rPr lang="en-US" altLang="en-US" sz="1800" dirty="0"/>
              <a:t>Storing away your child’s Lego pieces scattered on the LR floor</a:t>
            </a:r>
          </a:p>
          <a:p>
            <a:pPr lvl="1" fontAlgn="auto">
              <a:lnSpc>
                <a:spcPct val="80000"/>
              </a:lnSpc>
              <a:spcAft>
                <a:spcPts val="0"/>
              </a:spcAft>
              <a:defRPr/>
            </a:pPr>
            <a:r>
              <a:rPr lang="en-US" altLang="en-US" sz="1600" dirty="0"/>
              <a:t>Using hashing (e.g., by shape, by color)</a:t>
            </a:r>
          </a:p>
          <a:p>
            <a:pPr fontAlgn="auto">
              <a:lnSpc>
                <a:spcPct val="80000"/>
              </a:lnSpc>
              <a:spcAft>
                <a:spcPts val="0"/>
              </a:spcAft>
              <a:defRPr/>
            </a:pPr>
            <a:r>
              <a:rPr lang="en-US" altLang="en-US" sz="1800" dirty="0"/>
              <a:t>Doing laundry, getting food at a buffet</a:t>
            </a:r>
          </a:p>
          <a:p>
            <a:pPr lvl="1" fontAlgn="auto">
              <a:lnSpc>
                <a:spcPct val="80000"/>
              </a:lnSpc>
              <a:spcAft>
                <a:spcPts val="0"/>
              </a:spcAft>
              <a:defRPr/>
            </a:pPr>
            <a:r>
              <a:rPr lang="en-US" altLang="en-US" sz="1600" dirty="0"/>
              <a:t>Pipelining the wash, dry, and iron stages; plates, salad, entrée, dessert stations</a:t>
            </a:r>
          </a:p>
          <a:p>
            <a:pPr fontAlgn="auto">
              <a:lnSpc>
                <a:spcPct val="80000"/>
              </a:lnSpc>
              <a:spcAft>
                <a:spcPts val="0"/>
              </a:spcAft>
              <a:defRPr/>
            </a:pPr>
            <a:r>
              <a:rPr lang="en-US" altLang="en-US" sz="1800" dirty="0"/>
              <a:t>Even in grade school, we learn algorithms (long division, factoring, GCD, …) and abstract data types (sets, tables, …).</a:t>
            </a:r>
          </a:p>
          <a:p>
            <a:pPr lvl="8">
              <a:defRPr/>
            </a:pPr>
            <a:r>
              <a:rPr lang="en-US" dirty="0"/>
              <a:t>Jeanette Wing, 2008</a:t>
            </a:r>
          </a:p>
        </p:txBody>
      </p:sp>
    </p:spTree>
    <p:extLst>
      <p:ext uri="{BB962C8B-B14F-4D97-AF65-F5344CB8AC3E}">
        <p14:creationId xmlns:p14="http://schemas.microsoft.com/office/powerpoint/2010/main" val="37000205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1"/>
          <p:cNvSpPr>
            <a:spLocks noGrp="1"/>
          </p:cNvSpPr>
          <p:nvPr>
            <p:ph idx="1"/>
          </p:nvPr>
        </p:nvSpPr>
        <p:spPr/>
        <p:txBody>
          <a:bodyPr/>
          <a:lstStyle/>
          <a:p>
            <a:pPr eaLnBrk="1" hangingPunct="1"/>
            <a:r>
              <a:rPr lang="en-US" altLang="en-US" sz="2800" dirty="0"/>
              <a:t>The ability to filter out information that is not necessary to solve a certain type of problem and generalize the information that is necessary. </a:t>
            </a:r>
            <a:endParaRPr lang="en-US" altLang="en-US" dirty="0"/>
          </a:p>
        </p:txBody>
      </p:sp>
      <p:sp>
        <p:nvSpPr>
          <p:cNvPr id="4403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B81ADE9-C6DC-2241-BBA6-6528B812350F}" type="slidenum">
              <a:rPr lang="en-US" altLang="en-US">
                <a:solidFill>
                  <a:schemeClr val="tx2"/>
                </a:solidFill>
              </a:rPr>
              <a:pPr/>
              <a:t>28</a:t>
            </a:fld>
            <a:endParaRPr lang="en-US" altLang="en-US" sz="1400">
              <a:solidFill>
                <a:schemeClr val="tx2"/>
              </a:solidFill>
            </a:endParaRPr>
          </a:p>
        </p:txBody>
      </p:sp>
      <p:sp>
        <p:nvSpPr>
          <p:cNvPr id="5" name="Title 4"/>
          <p:cNvSpPr>
            <a:spLocks noGrp="1"/>
          </p:cNvSpPr>
          <p:nvPr>
            <p:ph type="title"/>
          </p:nvPr>
        </p:nvSpPr>
        <p:spPr/>
        <p:txBody>
          <a:bodyPr/>
          <a:lstStyle/>
          <a:p>
            <a:pPr eaLnBrk="1" fontAlgn="auto" hangingPunct="1">
              <a:spcAft>
                <a:spcPts val="0"/>
              </a:spcAft>
              <a:defRPr/>
            </a:pPr>
            <a:r>
              <a:rPr dirty="0"/>
              <a:t>Generalization and Abstraction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2179" name="Rectangle 3"/>
          <p:cNvSpPr>
            <a:spLocks noGrp="1" noChangeArrowheads="1"/>
          </p:cNvSpPr>
          <p:nvPr>
            <p:ph idx="1"/>
          </p:nvPr>
        </p:nvSpPr>
        <p:spPr>
          <a:xfrm>
            <a:off x="280988" y="1295400"/>
            <a:ext cx="8672512" cy="4953000"/>
          </a:xfrm>
        </p:spPr>
        <p:txBody>
          <a:bodyPr/>
          <a:lstStyle/>
          <a:p>
            <a:pPr eaLnBrk="1" hangingPunct="1"/>
            <a:endParaRPr lang="en-US" altLang="en-US" sz="2800"/>
          </a:p>
          <a:p>
            <a:pPr eaLnBrk="1" hangingPunct="1"/>
            <a:r>
              <a:rPr lang="en-US" altLang="en-US" sz="2800"/>
              <a:t>Abstractions</a:t>
            </a:r>
            <a:r>
              <a:rPr lang="en-US" altLang="en-US" sz="2800">
                <a:solidFill>
                  <a:srgbClr val="FF0000"/>
                </a:solidFill>
              </a:rPr>
              <a:t> </a:t>
            </a:r>
            <a:r>
              <a:rPr lang="en-US" altLang="en-US" sz="2800"/>
              <a:t>are our “mental” tools</a:t>
            </a:r>
          </a:p>
          <a:p>
            <a:pPr eaLnBrk="1" hangingPunct="1"/>
            <a:endParaRPr lang="en-US" altLang="en-US"/>
          </a:p>
          <a:p>
            <a:pPr eaLnBrk="1" hangingPunct="1"/>
            <a:r>
              <a:rPr lang="en-US" altLang="en-US" sz="2800"/>
              <a:t>The abstraction process includes</a:t>
            </a:r>
          </a:p>
          <a:p>
            <a:pPr lvl="1" eaLnBrk="1" hangingPunct="1"/>
            <a:r>
              <a:rPr lang="en-US" altLang="en-US"/>
              <a:t>Choosing the right abstractions</a:t>
            </a:r>
          </a:p>
          <a:p>
            <a:pPr lvl="1" eaLnBrk="1" hangingPunct="1"/>
            <a:r>
              <a:rPr lang="en-US" altLang="en-US"/>
              <a:t>Operating simultaneously at multiple layers of abstraction</a:t>
            </a:r>
          </a:p>
          <a:p>
            <a:pPr lvl="1" eaLnBrk="1" hangingPunct="1"/>
            <a:r>
              <a:rPr lang="en-US" altLang="en-US"/>
              <a:t>Defining the relationships the between layers</a:t>
            </a:r>
          </a:p>
        </p:txBody>
      </p:sp>
      <p:sp>
        <p:nvSpPr>
          <p:cNvPr id="4505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4A449B9-0D57-344A-B202-7276D538D8E5}" type="slidenum">
              <a:rPr lang="en-US" altLang="en-US">
                <a:solidFill>
                  <a:schemeClr val="tx2"/>
                </a:solidFill>
              </a:rPr>
              <a:pPr/>
              <a:t>29</a:t>
            </a:fld>
            <a:endParaRPr lang="en-US" altLang="en-US" sz="1400">
              <a:solidFill>
                <a:schemeClr val="tx2"/>
              </a:solidFill>
            </a:endParaRPr>
          </a:p>
        </p:txBody>
      </p:sp>
      <p:sp>
        <p:nvSpPr>
          <p:cNvPr id="1202178" name="Rectangle 2"/>
          <p:cNvSpPr>
            <a:spLocks noGrp="1" noChangeArrowheads="1"/>
          </p:cNvSpPr>
          <p:nvPr>
            <p:ph type="title"/>
          </p:nvPr>
        </p:nvSpPr>
        <p:spPr/>
        <p:txBody>
          <a:bodyPr/>
          <a:lstStyle/>
          <a:p>
            <a:pPr eaLnBrk="1" fontAlgn="auto" hangingPunct="1">
              <a:spcAft>
                <a:spcPts val="0"/>
              </a:spcAft>
              <a:defRPr/>
            </a:pPr>
            <a:r>
              <a:rPr altLang="en-US" dirty="0"/>
              <a:t>Abstractions</a:t>
            </a:r>
          </a:p>
        </p:txBody>
      </p:sp>
      <p:sp>
        <p:nvSpPr>
          <p:cNvPr id="45061" name="TextBox 1"/>
          <p:cNvSpPr txBox="1">
            <a:spLocks noChangeArrowheads="1"/>
          </p:cNvSpPr>
          <p:nvPr/>
        </p:nvSpPr>
        <p:spPr bwMode="auto">
          <a:xfrm>
            <a:off x="6259513" y="5111750"/>
            <a:ext cx="17589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a:latin typeface="Calisto MT" charset="0"/>
              </a:rPr>
              <a:t>Jeanette Wing, 2008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0217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02179">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0217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02179">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021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2179" grpId="0" build="p" bldLvl="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p:txBody>
          <a:bodyPr/>
          <a:lstStyle/>
          <a:p>
            <a:endParaRPr lang="en-US" altLang="en-US"/>
          </a:p>
          <a:p>
            <a:r>
              <a:rPr lang="en-US" altLang="en-US"/>
              <a:t>Computer science deals with solving problems using computing. </a:t>
            </a:r>
          </a:p>
          <a:p>
            <a:endParaRPr lang="en-US" altLang="en-US"/>
          </a:p>
          <a:p>
            <a:r>
              <a:rPr lang="en-US" altLang="en-US"/>
              <a:t>Researchers call this type of problem solving computational thinking</a:t>
            </a:r>
          </a:p>
        </p:txBody>
      </p:sp>
      <p:sp>
        <p:nvSpPr>
          <p:cNvPr id="3" name="Title 2"/>
          <p:cNvSpPr>
            <a:spLocks noGrp="1"/>
          </p:cNvSpPr>
          <p:nvPr>
            <p:ph type="title"/>
          </p:nvPr>
        </p:nvSpPr>
        <p:spPr/>
        <p:txBody>
          <a:bodyPr/>
          <a:lstStyle/>
          <a:p>
            <a:pPr>
              <a:defRPr/>
            </a:pPr>
            <a:r>
              <a:rPr dirty="0"/>
              <a:t>Introduction to programming</a:t>
            </a:r>
          </a:p>
        </p:txBody>
      </p:sp>
      <p:sp>
        <p:nvSpPr>
          <p:cNvPr id="1126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9880E6D-3DCB-2447-BB6D-4F7FBC677DA6}" type="slidenum">
              <a:rPr lang="en-US" altLang="en-US">
                <a:solidFill>
                  <a:schemeClr val="tx2"/>
                </a:solidFill>
              </a:rPr>
              <a:pPr/>
              <a:t>3</a:t>
            </a:fld>
            <a:endParaRPr lang="en-US" altLang="en-US" sz="1400">
              <a:solidFill>
                <a:schemeClr val="tx2"/>
              </a:solidFill>
            </a:endParaRP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1"/>
          <p:cNvSpPr>
            <a:spLocks noGrp="1"/>
          </p:cNvSpPr>
          <p:nvPr>
            <p:ph idx="1"/>
          </p:nvPr>
        </p:nvSpPr>
        <p:spPr/>
        <p:txBody>
          <a:bodyPr/>
          <a:lstStyle/>
          <a:p>
            <a:pPr eaLnBrk="1" hangingPunct="1"/>
            <a:r>
              <a:rPr lang="en-US" altLang="en-US"/>
              <a:t>Who is a “general” student?</a:t>
            </a:r>
          </a:p>
        </p:txBody>
      </p:sp>
      <p:sp>
        <p:nvSpPr>
          <p:cNvPr id="4710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F03E2F3-EF21-D94E-B3AD-4CFB183BBAE1}" type="slidenum">
              <a:rPr lang="en-US" altLang="en-US">
                <a:solidFill>
                  <a:schemeClr val="tx2"/>
                </a:solidFill>
              </a:rPr>
              <a:pPr/>
              <a:t>30</a:t>
            </a:fld>
            <a:endParaRPr lang="en-US" altLang="en-US" sz="1400">
              <a:solidFill>
                <a:schemeClr val="tx2"/>
              </a:solidFill>
            </a:endParaRPr>
          </a:p>
        </p:txBody>
      </p:sp>
      <p:sp>
        <p:nvSpPr>
          <p:cNvPr id="5" name="Title 4"/>
          <p:cNvSpPr>
            <a:spLocks noGrp="1"/>
          </p:cNvSpPr>
          <p:nvPr>
            <p:ph type="title"/>
          </p:nvPr>
        </p:nvSpPr>
        <p:spPr/>
        <p:txBody>
          <a:bodyPr/>
          <a:lstStyle/>
          <a:p>
            <a:pPr eaLnBrk="1" fontAlgn="auto" hangingPunct="1">
              <a:spcAft>
                <a:spcPts val="0"/>
              </a:spcAft>
              <a:defRPr/>
            </a:pPr>
            <a:r>
              <a:rPr dirty="0"/>
              <a:t>Generalization and Abstraction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1"/>
          <p:cNvSpPr>
            <a:spLocks noGrp="1"/>
          </p:cNvSpPr>
          <p:nvPr>
            <p:ph idx="1"/>
          </p:nvPr>
        </p:nvSpPr>
        <p:spPr/>
        <p:txBody>
          <a:bodyPr/>
          <a:lstStyle/>
          <a:p>
            <a:pPr eaLnBrk="1" hangingPunct="1"/>
            <a:r>
              <a:rPr lang="en-US" altLang="en-US"/>
              <a:t>How is a map an abstraction?</a:t>
            </a:r>
          </a:p>
        </p:txBody>
      </p:sp>
      <p:sp>
        <p:nvSpPr>
          <p:cNvPr id="4813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31B004E-214F-0448-ABD3-AD1504823DAE}" type="slidenum">
              <a:rPr lang="en-US" altLang="en-US">
                <a:solidFill>
                  <a:schemeClr val="tx2"/>
                </a:solidFill>
              </a:rPr>
              <a:pPr/>
              <a:t>31</a:t>
            </a:fld>
            <a:endParaRPr lang="en-US" altLang="en-US" sz="1400">
              <a:solidFill>
                <a:schemeClr val="tx2"/>
              </a:solidFill>
            </a:endParaRPr>
          </a:p>
        </p:txBody>
      </p:sp>
      <p:sp>
        <p:nvSpPr>
          <p:cNvPr id="5" name="Title 4"/>
          <p:cNvSpPr>
            <a:spLocks noGrp="1"/>
          </p:cNvSpPr>
          <p:nvPr>
            <p:ph type="title"/>
          </p:nvPr>
        </p:nvSpPr>
        <p:spPr/>
        <p:txBody>
          <a:bodyPr/>
          <a:lstStyle/>
          <a:p>
            <a:pPr eaLnBrk="1" fontAlgn="auto" hangingPunct="1">
              <a:spcAft>
                <a:spcPts val="0"/>
              </a:spcAft>
              <a:defRPr/>
            </a:pPr>
            <a:r>
              <a:rPr dirty="0"/>
              <a:t>Generalization and Abstraction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1"/>
          <p:cNvSpPr>
            <a:spLocks noGrp="1"/>
          </p:cNvSpPr>
          <p:nvPr>
            <p:ph idx="1"/>
          </p:nvPr>
        </p:nvSpPr>
        <p:spPr/>
        <p:txBody>
          <a:bodyPr/>
          <a:lstStyle/>
          <a:p>
            <a:pPr marL="514350" indent="-514350" eaLnBrk="1" hangingPunct="1">
              <a:buFont typeface="+mj-lt"/>
              <a:buAutoNum type="arabicPeriod"/>
            </a:pPr>
            <a:r>
              <a:rPr lang="en-US" altLang="en-US" sz="2800" b="1" dirty="0"/>
              <a:t>Problem decomposition</a:t>
            </a:r>
          </a:p>
          <a:p>
            <a:pPr marL="514350" indent="-514350" eaLnBrk="1" hangingPunct="1">
              <a:buFont typeface="+mj-lt"/>
              <a:buAutoNum type="arabicPeriod"/>
            </a:pPr>
            <a:r>
              <a:rPr lang="en-US" altLang="en-US" sz="2800" b="1" dirty="0"/>
              <a:t>Pattern recognition</a:t>
            </a:r>
          </a:p>
          <a:p>
            <a:pPr marL="514350" indent="-514350" eaLnBrk="1" hangingPunct="1">
              <a:buFont typeface="+mj-lt"/>
              <a:buAutoNum type="arabicPeriod"/>
            </a:pPr>
            <a:r>
              <a:rPr lang="en-US" altLang="en-US" sz="2800" b="1" dirty="0"/>
              <a:t>Pattern generalization </a:t>
            </a:r>
          </a:p>
          <a:p>
            <a:pPr marL="514350" indent="-514350" eaLnBrk="1" hangingPunct="1">
              <a:buFont typeface="+mj-lt"/>
              <a:buAutoNum type="arabicPeriod"/>
            </a:pPr>
            <a:r>
              <a:rPr lang="en-US" altLang="en-US" sz="4000" b="1" dirty="0"/>
              <a:t>Algorithm design</a:t>
            </a:r>
          </a:p>
          <a:p>
            <a:pPr eaLnBrk="1" hangingPunct="1"/>
            <a:endParaRPr lang="en-US" altLang="en-US" sz="2800" b="1" dirty="0"/>
          </a:p>
        </p:txBody>
      </p:sp>
      <p:sp>
        <p:nvSpPr>
          <p:cNvPr id="3" name="Title 2"/>
          <p:cNvSpPr>
            <a:spLocks noGrp="1"/>
          </p:cNvSpPr>
          <p:nvPr>
            <p:ph type="title"/>
          </p:nvPr>
        </p:nvSpPr>
        <p:spPr/>
        <p:txBody>
          <a:bodyPr/>
          <a:lstStyle/>
          <a:p>
            <a:pPr>
              <a:defRPr/>
            </a:pPr>
            <a:r>
              <a:rPr dirty="0"/>
              <a:t>Computational Thinking</a:t>
            </a:r>
          </a:p>
        </p:txBody>
      </p:sp>
      <p:sp>
        <p:nvSpPr>
          <p:cNvPr id="2867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45E8616-E3A9-1D42-AD5C-852D64809E0B}" type="slidenum">
              <a:rPr lang="en-US" altLang="en-US">
                <a:solidFill>
                  <a:schemeClr val="tx2"/>
                </a:solidFill>
              </a:rPr>
              <a:pPr/>
              <a:t>32</a:t>
            </a:fld>
            <a:endParaRPr lang="en-US" altLang="en-US" sz="1400">
              <a:solidFill>
                <a:schemeClr val="tx2"/>
              </a:solidFill>
            </a:endParaRPr>
          </a:p>
        </p:txBody>
      </p:sp>
    </p:spTree>
    <p:extLst>
      <p:ext uri="{BB962C8B-B14F-4D97-AF65-F5344CB8AC3E}">
        <p14:creationId xmlns:p14="http://schemas.microsoft.com/office/powerpoint/2010/main" val="31905703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2" panose="05020102010507070707" pitchFamily="18" charset="2"/>
              <a:buChar char=""/>
              <a:defRPr/>
            </a:pPr>
            <a:r>
              <a:rPr lang="en-US" dirty="0"/>
              <a:t>The ability to develop a step-by-step strategy for solving a problem.</a:t>
            </a:r>
          </a:p>
          <a:p>
            <a:pPr>
              <a:buFont typeface="Wingdings 2" panose="05020102010507070707" pitchFamily="18" charset="2"/>
              <a:buChar char=""/>
              <a:defRPr/>
            </a:pPr>
            <a:endParaRPr lang="en-US" dirty="0"/>
          </a:p>
          <a:p>
            <a:pPr>
              <a:buFont typeface="Wingdings 2" panose="05020102010507070707" pitchFamily="18" charset="2"/>
              <a:buChar char=""/>
              <a:defRPr/>
            </a:pPr>
            <a:r>
              <a:rPr lang="en-US" dirty="0"/>
              <a:t>More specifically, thinking algorithmically is about representing the problem solution as an </a:t>
            </a:r>
            <a:r>
              <a:rPr lang="en-US" b="1" dirty="0"/>
              <a:t>ordered sequence of exact steps</a:t>
            </a:r>
            <a:r>
              <a:rPr lang="en-US" dirty="0"/>
              <a:t> that you can use to direct a computer to solve the problem</a:t>
            </a:r>
          </a:p>
          <a:p>
            <a:pPr marL="0" indent="0">
              <a:buFont typeface="Wingdings 2" panose="05020102010507070707" pitchFamily="18" charset="2"/>
              <a:buNone/>
              <a:defRPr/>
            </a:pPr>
            <a:endParaRPr lang="en-US" dirty="0"/>
          </a:p>
          <a:p>
            <a:pPr>
              <a:buFont typeface="Wingdings 2" panose="05020102010507070707" pitchFamily="18" charset="2"/>
              <a:buChar char=""/>
              <a:defRPr/>
            </a:pPr>
            <a:r>
              <a:rPr lang="en-US" dirty="0"/>
              <a:t>Algorithm design often involves decomposing a problem, identifying patterns, and creating abstractions to represent data.</a:t>
            </a:r>
          </a:p>
          <a:p>
            <a:pPr>
              <a:buFont typeface="Wingdings 2" panose="05020102010507070707" pitchFamily="18" charset="2"/>
              <a:buChar char=""/>
              <a:defRPr/>
            </a:pPr>
            <a:endParaRPr lang="en-US" dirty="0"/>
          </a:p>
        </p:txBody>
      </p:sp>
      <p:sp>
        <p:nvSpPr>
          <p:cNvPr id="3" name="Title 2"/>
          <p:cNvSpPr>
            <a:spLocks noGrp="1"/>
          </p:cNvSpPr>
          <p:nvPr>
            <p:ph type="title"/>
          </p:nvPr>
        </p:nvSpPr>
        <p:spPr/>
        <p:txBody>
          <a:bodyPr/>
          <a:lstStyle/>
          <a:p>
            <a:pPr>
              <a:defRPr/>
            </a:pPr>
            <a:r>
              <a:rPr dirty="0"/>
              <a:t>Algorithmic Thinking</a:t>
            </a:r>
          </a:p>
        </p:txBody>
      </p:sp>
      <p:sp>
        <p:nvSpPr>
          <p:cNvPr id="4915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9D18F1C-F8B1-964C-AE06-B62105D6E418}" type="slidenum">
              <a:rPr lang="en-US" altLang="en-US">
                <a:solidFill>
                  <a:schemeClr val="tx2"/>
                </a:solidFill>
              </a:rPr>
              <a:pPr/>
              <a:t>33</a:t>
            </a:fld>
            <a:endParaRPr lang="en-US" altLang="en-US" sz="1400">
              <a:solidFill>
                <a:schemeClr val="tx2"/>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dirty="0"/>
              <a:t>Move a Robot</a:t>
            </a:r>
          </a:p>
        </p:txBody>
      </p:sp>
      <p:sp>
        <p:nvSpPr>
          <p:cNvPr id="5017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70F625F-E8C1-4246-AAEF-DA62F264B70C}" type="slidenum">
              <a:rPr lang="en-US" altLang="en-US">
                <a:solidFill>
                  <a:schemeClr val="tx2"/>
                </a:solidFill>
              </a:rPr>
              <a:pPr/>
              <a:t>34</a:t>
            </a:fld>
            <a:endParaRPr lang="en-US" altLang="en-US" sz="1400">
              <a:solidFill>
                <a:schemeClr val="tx2"/>
              </a:solidFill>
            </a:endParaRPr>
          </a:p>
        </p:txBody>
      </p:sp>
      <p:sp>
        <p:nvSpPr>
          <p:cNvPr id="50180" name="TextBox 1"/>
          <p:cNvSpPr txBox="1">
            <a:spLocks noChangeArrowheads="1"/>
          </p:cNvSpPr>
          <p:nvPr/>
        </p:nvSpPr>
        <p:spPr bwMode="auto">
          <a:xfrm>
            <a:off x="2670175" y="2336800"/>
            <a:ext cx="2857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a:t>Turn right 90 degrees</a:t>
            </a:r>
          </a:p>
        </p:txBody>
      </p:sp>
      <p:pic>
        <p:nvPicPr>
          <p:cNvPr id="50181" name="Picture 8" descr="Image result for arrow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5388" y="2036763"/>
            <a:ext cx="968375"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Picture 8" descr="Image result for arrow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9988" y="3292475"/>
            <a:ext cx="968375"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3" name="TextBox 14"/>
          <p:cNvSpPr txBox="1">
            <a:spLocks noChangeArrowheads="1"/>
          </p:cNvSpPr>
          <p:nvPr/>
        </p:nvSpPr>
        <p:spPr bwMode="auto">
          <a:xfrm>
            <a:off x="2670175" y="3406775"/>
            <a:ext cx="2857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a:t>Move forward 1 unit</a:t>
            </a:r>
          </a:p>
        </p:txBody>
      </p:sp>
      <p:pic>
        <p:nvPicPr>
          <p:cNvPr id="50184" name="Picture 10" descr="Image result for 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9988" y="4748213"/>
            <a:ext cx="106045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5" name="TextBox 16"/>
          <p:cNvSpPr txBox="1">
            <a:spLocks noChangeArrowheads="1"/>
          </p:cNvSpPr>
          <p:nvPr/>
        </p:nvSpPr>
        <p:spPr bwMode="auto">
          <a:xfrm>
            <a:off x="2670175" y="4914900"/>
            <a:ext cx="2857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a:t>Pick up object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1"/>
          <p:cNvSpPr>
            <a:spLocks noGrp="1"/>
          </p:cNvSpPr>
          <p:nvPr>
            <p:ph idx="1"/>
          </p:nvPr>
        </p:nvSpPr>
        <p:spPr/>
        <p:txBody>
          <a:bodyPr/>
          <a:lstStyle/>
          <a:p>
            <a:r>
              <a:rPr lang="en-US" altLang="en-US" dirty="0"/>
              <a:t>Mistakes are an important part of learning</a:t>
            </a:r>
          </a:p>
          <a:p>
            <a:endParaRPr lang="en-US" altLang="en-US" dirty="0"/>
          </a:p>
          <a:p>
            <a:r>
              <a:rPr lang="en-US" altLang="en-US" dirty="0"/>
              <a:t>If you’re not uncomfortable, you’re not learning</a:t>
            </a:r>
          </a:p>
          <a:p>
            <a:endParaRPr lang="en-US" altLang="en-US" dirty="0"/>
          </a:p>
          <a:p>
            <a:r>
              <a:rPr lang="en-US" altLang="en-US" dirty="0"/>
              <a:t>Programming is a SKILL! You have to actually practice problem solving and coding, not just read about it or watch videos (or copy other code). Learning a skill takes time, you CANNOT CRAM!!!!!</a:t>
            </a:r>
          </a:p>
          <a:p>
            <a:endParaRPr lang="en-US" altLang="en-US" dirty="0"/>
          </a:p>
          <a:p>
            <a:r>
              <a:rPr lang="en-US" altLang="en-US" dirty="0"/>
              <a:t>Don’t fall behind!!!!!  It’s very hard to catch up.</a:t>
            </a:r>
          </a:p>
        </p:txBody>
      </p:sp>
      <p:sp>
        <p:nvSpPr>
          <p:cNvPr id="3" name="Title 2"/>
          <p:cNvSpPr>
            <a:spLocks noGrp="1"/>
          </p:cNvSpPr>
          <p:nvPr>
            <p:ph type="title"/>
          </p:nvPr>
        </p:nvSpPr>
        <p:spPr/>
        <p:txBody>
          <a:bodyPr/>
          <a:lstStyle/>
          <a:p>
            <a:pPr>
              <a:defRPr/>
            </a:pPr>
            <a:r>
              <a:rPr lang="en-US"/>
              <a:t>Conclusion</a:t>
            </a:r>
            <a:endParaRPr dirty="0"/>
          </a:p>
        </p:txBody>
      </p:sp>
      <p:sp>
        <p:nvSpPr>
          <p:cNvPr id="5120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5362889-6064-4745-B9F3-CB4E7DE05BEE}" type="slidenum">
              <a:rPr lang="en-US" altLang="en-US">
                <a:solidFill>
                  <a:schemeClr val="tx2"/>
                </a:solidFill>
              </a:rPr>
              <a:pPr/>
              <a:t>35</a:t>
            </a:fld>
            <a:endParaRPr lang="en-US" altLang="en-US" sz="1400">
              <a:solidFill>
                <a:schemeClr val="tx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p:txBody>
          <a:bodyPr/>
          <a:lstStyle/>
          <a:p>
            <a:pPr eaLnBrk="1" hangingPunct="1"/>
            <a:r>
              <a:rPr lang="en-US" altLang="en-US" sz="2800" dirty="0"/>
              <a:t>Computational thinking (CT) involves a set of problem-solving skills and techniques that software engineers use to write programs that underlie the computer applications you use such as search, email, and maps. </a:t>
            </a:r>
          </a:p>
          <a:p>
            <a:pPr eaLnBrk="1" hangingPunct="1"/>
            <a:r>
              <a:rPr lang="en-US" altLang="en-US" sz="2800" dirty="0"/>
              <a:t>Computational thinking is applicable to nearly any subject. Students who learn computational thinking across the curriculum begin to see a relationship between different subjects as well as between school and life outside of the classroom.</a:t>
            </a:r>
          </a:p>
        </p:txBody>
      </p:sp>
      <p:sp>
        <p:nvSpPr>
          <p:cNvPr id="1229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B3007EE-6D79-624C-9C9E-4150FCA2AA1D}" type="slidenum">
              <a:rPr lang="en-US" altLang="en-US">
                <a:solidFill>
                  <a:schemeClr val="tx2"/>
                </a:solidFill>
              </a:rPr>
              <a:pPr/>
              <a:t>4</a:t>
            </a:fld>
            <a:endParaRPr lang="en-US" altLang="en-US" sz="1400">
              <a:solidFill>
                <a:schemeClr val="tx2"/>
              </a:solidFill>
            </a:endParaRPr>
          </a:p>
        </p:txBody>
      </p:sp>
      <p:sp>
        <p:nvSpPr>
          <p:cNvPr id="2" name="Title 1"/>
          <p:cNvSpPr>
            <a:spLocks noGrp="1"/>
          </p:cNvSpPr>
          <p:nvPr>
            <p:ph type="title"/>
          </p:nvPr>
        </p:nvSpPr>
        <p:spPr/>
        <p:txBody>
          <a:bodyPr/>
          <a:lstStyle/>
          <a:p>
            <a:pPr eaLnBrk="1" fontAlgn="auto" hangingPunct="1">
              <a:spcAft>
                <a:spcPts val="0"/>
              </a:spcAft>
              <a:defRPr/>
            </a:pPr>
            <a:r>
              <a:rPr dirty="0"/>
              <a:t>Computational Thinking</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60D41F4-A2A0-B542-AD9A-E04A568B3A5F}" type="slidenum">
              <a:rPr lang="en-US" altLang="en-US">
                <a:solidFill>
                  <a:schemeClr val="tx2"/>
                </a:solidFill>
              </a:rPr>
              <a:pPr/>
              <a:t>5</a:t>
            </a:fld>
            <a:endParaRPr lang="en-US" altLang="en-US" sz="1400">
              <a:solidFill>
                <a:schemeClr val="tx2"/>
              </a:solidFill>
            </a:endParaRPr>
          </a:p>
        </p:txBody>
      </p:sp>
      <p:sp>
        <p:nvSpPr>
          <p:cNvPr id="1324034" name="Rectangle 2"/>
          <p:cNvSpPr>
            <a:spLocks noGrp="1" noChangeArrowheads="1"/>
          </p:cNvSpPr>
          <p:nvPr>
            <p:ph type="title"/>
          </p:nvPr>
        </p:nvSpPr>
        <p:spPr>
          <a:xfrm>
            <a:off x="685800" y="381000"/>
            <a:ext cx="8064500" cy="685800"/>
          </a:xfrm>
        </p:spPr>
        <p:txBody>
          <a:bodyPr/>
          <a:lstStyle/>
          <a:p>
            <a:pPr eaLnBrk="1" fontAlgn="auto" hangingPunct="1">
              <a:spcAft>
                <a:spcPts val="0"/>
              </a:spcAft>
              <a:defRPr/>
            </a:pPr>
            <a:r>
              <a:rPr altLang="en-US" sz="2800" dirty="0"/>
              <a:t>CT in Other Sciences, Math, and Engineering</a:t>
            </a:r>
          </a:p>
        </p:txBody>
      </p:sp>
      <p:grpSp>
        <p:nvGrpSpPr>
          <p:cNvPr id="1324035" name="Group 3" descr="Colorful drawing of protein structure"/>
          <p:cNvGrpSpPr>
            <a:grpSpLocks/>
          </p:cNvGrpSpPr>
          <p:nvPr/>
        </p:nvGrpSpPr>
        <p:grpSpPr bwMode="auto">
          <a:xfrm>
            <a:off x="423863" y="987425"/>
            <a:ext cx="8064500" cy="3035300"/>
            <a:chOff x="267" y="622"/>
            <a:chExt cx="5080" cy="1912"/>
          </a:xfrm>
        </p:grpSpPr>
        <p:pic>
          <p:nvPicPr>
            <p:cNvPr id="14346" name="Picture 4" descr="Myoglobin molecu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3" y="622"/>
              <a:ext cx="1293" cy="1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4347" name="Rectangle 5"/>
            <p:cNvSpPr>
              <a:spLocks noChangeArrowheads="1"/>
            </p:cNvSpPr>
            <p:nvPr/>
          </p:nvSpPr>
          <p:spPr bwMode="auto">
            <a:xfrm>
              <a:off x="267" y="1056"/>
              <a:ext cx="5080" cy="1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400">
                  <a:latin typeface="Comic Sans MS" charset="0"/>
                </a:rPr>
                <a:t>Biology</a:t>
              </a:r>
              <a:br>
                <a:rPr lang="en-US" altLang="en-US" sz="2400">
                  <a:latin typeface="Comic Sans MS" charset="0"/>
                </a:rPr>
              </a:br>
              <a:r>
                <a:rPr lang="en-US" altLang="en-US" sz="2400">
                  <a:latin typeface="Comic Sans MS" charset="0"/>
                </a:rPr>
                <a:t>  </a:t>
              </a:r>
              <a:r>
                <a:rPr lang="en-US" altLang="en-US" sz="2000">
                  <a:latin typeface="Comic Sans MS" charset="0"/>
                </a:rPr>
                <a:t> - Shotgun algorithm expedites sequencing</a:t>
              </a:r>
              <a:br>
                <a:rPr lang="en-US" altLang="en-US" sz="2000">
                  <a:latin typeface="Comic Sans MS" charset="0"/>
                </a:rPr>
              </a:br>
              <a:r>
                <a:rPr lang="en-US" altLang="en-US" sz="2000">
                  <a:latin typeface="Comic Sans MS" charset="0"/>
                </a:rPr>
                <a:t>     of human genome</a:t>
              </a:r>
              <a:br>
                <a:rPr lang="en-US" altLang="en-US" sz="2000">
                  <a:latin typeface="Comic Sans MS" charset="0"/>
                </a:rPr>
              </a:br>
              <a:r>
                <a:rPr lang="en-US" altLang="en-US" sz="2000">
                  <a:latin typeface="Comic Sans MS" charset="0"/>
                </a:rPr>
                <a:t>    - DNA sequences are strings in a language</a:t>
              </a:r>
              <a:br>
                <a:rPr lang="en-US" altLang="en-US" sz="2000">
                  <a:latin typeface="Comic Sans MS" charset="0"/>
                </a:rPr>
              </a:br>
              <a:r>
                <a:rPr lang="en-US" altLang="en-US" sz="2000">
                  <a:latin typeface="Comic Sans MS" charset="0"/>
                </a:rPr>
                <a:t>    - Protein structures can be modeled as knots</a:t>
              </a:r>
              <a:br>
                <a:rPr lang="en-US" altLang="en-US" sz="2000">
                  <a:latin typeface="Comic Sans MS" charset="0"/>
                </a:rPr>
              </a:br>
              <a:r>
                <a:rPr lang="en-US" altLang="en-US" sz="2000">
                  <a:latin typeface="Comic Sans MS" charset="0"/>
                </a:rPr>
                <a:t>    - Protein kinetics can be modeled as computational processes</a:t>
              </a:r>
              <a:br>
                <a:rPr lang="en-US" altLang="en-US" sz="2000">
                  <a:latin typeface="Comic Sans MS" charset="0"/>
                </a:rPr>
              </a:br>
              <a:r>
                <a:rPr lang="en-US" altLang="en-US" sz="2000">
                  <a:latin typeface="Comic Sans MS" charset="0"/>
                </a:rPr>
                <a:t>    - Cells as a self-regulatory system are like electronic circuits</a:t>
              </a:r>
            </a:p>
          </p:txBody>
        </p:sp>
        <p:sp>
          <p:nvSpPr>
            <p:cNvPr id="14348" name="Text Box 6"/>
            <p:cNvSpPr txBox="1">
              <a:spLocks noChangeArrowheads="1"/>
            </p:cNvSpPr>
            <p:nvPr/>
          </p:nvSpPr>
          <p:spPr bwMode="auto">
            <a:xfrm>
              <a:off x="3282" y="2010"/>
              <a:ext cx="1853"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spcBef>
                  <a:spcPct val="50000"/>
                </a:spcBef>
              </a:pPr>
              <a:r>
                <a:rPr lang="en-US" altLang="en-US" sz="800"/>
                <a:t>Credit: Wikipedia</a:t>
              </a:r>
            </a:p>
          </p:txBody>
        </p:sp>
      </p:grpSp>
      <p:grpSp>
        <p:nvGrpSpPr>
          <p:cNvPr id="1324039" name="Group 7" descr="Colorful image of the human brain&#13;&#10;"/>
          <p:cNvGrpSpPr>
            <a:grpSpLocks/>
          </p:cNvGrpSpPr>
          <p:nvPr/>
        </p:nvGrpSpPr>
        <p:grpSpPr bwMode="auto">
          <a:xfrm>
            <a:off x="449263" y="4389438"/>
            <a:ext cx="8516937" cy="2225675"/>
            <a:chOff x="283" y="2765"/>
            <a:chExt cx="5365" cy="1402"/>
          </a:xfrm>
        </p:grpSpPr>
        <p:sp>
          <p:nvSpPr>
            <p:cNvPr id="14343" name="Rectangle 8"/>
            <p:cNvSpPr>
              <a:spLocks noChangeArrowheads="1"/>
            </p:cNvSpPr>
            <p:nvPr/>
          </p:nvSpPr>
          <p:spPr bwMode="auto">
            <a:xfrm>
              <a:off x="2096" y="2943"/>
              <a:ext cx="3552" cy="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400">
                  <a:latin typeface="Comic Sans MS" charset="0"/>
                </a:rPr>
                <a:t>Brain Science</a:t>
              </a:r>
              <a:br>
                <a:rPr lang="en-US" altLang="en-US" sz="2400">
                  <a:latin typeface="Comic Sans MS" charset="0"/>
                </a:rPr>
              </a:br>
              <a:r>
                <a:rPr lang="en-US" altLang="en-US" sz="2000">
                  <a:latin typeface="Comic Sans MS" charset="0"/>
                </a:rPr>
                <a:t> - Modeling the brain as a computer</a:t>
              </a:r>
              <a:br>
                <a:rPr lang="en-US" altLang="en-US" sz="2000">
                  <a:latin typeface="Comic Sans MS" charset="0"/>
                </a:rPr>
              </a:br>
              <a:r>
                <a:rPr lang="en-US" altLang="en-US" sz="2000">
                  <a:latin typeface="Comic Sans MS" charset="0"/>
                </a:rPr>
                <a:t> - Vision as a feedback loop</a:t>
              </a:r>
              <a:br>
                <a:rPr lang="en-US" altLang="en-US" sz="2000">
                  <a:latin typeface="Comic Sans MS" charset="0"/>
                </a:rPr>
              </a:br>
              <a:r>
                <a:rPr lang="en-US" altLang="en-US" sz="2000">
                  <a:latin typeface="Comic Sans MS" charset="0"/>
                </a:rPr>
                <a:t> - Analyzing fMRI data with machine learning</a:t>
              </a:r>
            </a:p>
          </p:txBody>
        </p:sp>
        <p:pic>
          <p:nvPicPr>
            <p:cNvPr id="14344" name="Picture 9" descr="Brain fMRI"/>
            <p:cNvPicPr>
              <a:picLocks noChangeAspect="1" noChangeArrowheads="1"/>
            </p:cNvPicPr>
            <p:nvPr/>
          </p:nvPicPr>
          <p:blipFill>
            <a:blip r:embed="rId4">
              <a:extLst>
                <a:ext uri="{28A0092B-C50C-407E-A947-70E740481C1C}">
                  <a14:useLocalDpi xmlns:a14="http://schemas.microsoft.com/office/drawing/2010/main" val="0"/>
                </a:ext>
              </a:extLst>
            </a:blip>
            <a:srcRect t="8652"/>
            <a:stretch>
              <a:fillRect/>
            </a:stretch>
          </p:blipFill>
          <p:spPr bwMode="auto">
            <a:xfrm>
              <a:off x="432" y="2765"/>
              <a:ext cx="1664" cy="1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4345" name="Text Box 10"/>
            <p:cNvSpPr txBox="1">
              <a:spLocks noChangeArrowheads="1"/>
            </p:cNvSpPr>
            <p:nvPr/>
          </p:nvSpPr>
          <p:spPr bwMode="auto">
            <a:xfrm>
              <a:off x="283" y="4032"/>
              <a:ext cx="1853"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spcBef>
                  <a:spcPct val="50000"/>
                </a:spcBef>
              </a:pPr>
              <a:r>
                <a:rPr lang="en-US" altLang="en-US" sz="800"/>
                <a:t>Credit: LiveScience</a:t>
              </a:r>
            </a:p>
          </p:txBody>
        </p:sp>
      </p:grpSp>
      <p:sp>
        <p:nvSpPr>
          <p:cNvPr id="14342" name="TextBox 12"/>
          <p:cNvSpPr txBox="1">
            <a:spLocks noChangeArrowheads="1"/>
          </p:cNvSpPr>
          <p:nvPr/>
        </p:nvSpPr>
        <p:spPr bwMode="auto">
          <a:xfrm>
            <a:off x="6392863" y="6016625"/>
            <a:ext cx="17589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a:latin typeface="Calisto MT" charset="0"/>
              </a:rPr>
              <a:t>Jeanette Wing, 2008</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2403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240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6CCE547-3D37-C248-B3CB-D09854A20F83}" type="slidenum">
              <a:rPr lang="en-US" altLang="en-US">
                <a:solidFill>
                  <a:schemeClr val="tx2"/>
                </a:solidFill>
              </a:rPr>
              <a:pPr/>
              <a:t>6</a:t>
            </a:fld>
            <a:endParaRPr lang="en-US" altLang="en-US" sz="1400">
              <a:solidFill>
                <a:schemeClr val="tx2"/>
              </a:solidFill>
            </a:endParaRPr>
          </a:p>
        </p:txBody>
      </p:sp>
      <p:sp>
        <p:nvSpPr>
          <p:cNvPr id="1326082" name="Rectangle 2"/>
          <p:cNvSpPr>
            <a:spLocks noGrp="1" noChangeArrowheads="1"/>
          </p:cNvSpPr>
          <p:nvPr>
            <p:ph type="title"/>
          </p:nvPr>
        </p:nvSpPr>
        <p:spPr>
          <a:xfrm>
            <a:off x="685800" y="381000"/>
            <a:ext cx="8064500" cy="685800"/>
          </a:xfrm>
        </p:spPr>
        <p:txBody>
          <a:bodyPr/>
          <a:lstStyle/>
          <a:p>
            <a:pPr eaLnBrk="1" fontAlgn="auto" hangingPunct="1">
              <a:spcAft>
                <a:spcPts val="0"/>
              </a:spcAft>
              <a:defRPr/>
            </a:pPr>
            <a:r>
              <a:rPr altLang="en-US" sz="2800" dirty="0"/>
              <a:t>CT in Other Sciences, Math, and Engineering</a:t>
            </a:r>
          </a:p>
        </p:txBody>
      </p:sp>
      <p:grpSp>
        <p:nvGrpSpPr>
          <p:cNvPr id="1326083" name="Group 3" descr="Picture of the earth"/>
          <p:cNvGrpSpPr>
            <a:grpSpLocks/>
          </p:cNvGrpSpPr>
          <p:nvPr/>
        </p:nvGrpSpPr>
        <p:grpSpPr bwMode="auto">
          <a:xfrm>
            <a:off x="0" y="4032250"/>
            <a:ext cx="9144000" cy="2822575"/>
            <a:chOff x="0" y="2540"/>
            <a:chExt cx="5760" cy="1778"/>
          </a:xfrm>
        </p:grpSpPr>
        <p:sp>
          <p:nvSpPr>
            <p:cNvPr id="16394" name="Rectangle 4"/>
            <p:cNvSpPr>
              <a:spLocks noChangeArrowheads="1"/>
            </p:cNvSpPr>
            <p:nvPr/>
          </p:nvSpPr>
          <p:spPr bwMode="auto">
            <a:xfrm>
              <a:off x="1743" y="2795"/>
              <a:ext cx="4017" cy="1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400" dirty="0">
                  <a:latin typeface="Comic Sans MS" charset="0"/>
                </a:rPr>
                <a:t>Geology</a:t>
              </a:r>
              <a:br>
                <a:rPr lang="en-US" altLang="en-US" sz="2400" dirty="0">
                  <a:latin typeface="Comic Sans MS" charset="0"/>
                </a:rPr>
              </a:br>
              <a:r>
                <a:rPr lang="en-US" altLang="en-US" sz="2000" dirty="0">
                  <a:latin typeface="Comic Sans MS" charset="0"/>
                </a:rPr>
                <a:t>- Modeling the earth from the inner core to the </a:t>
              </a:r>
            </a:p>
            <a:p>
              <a:r>
                <a:rPr lang="en-US" altLang="en-US" sz="2000" dirty="0">
                  <a:latin typeface="Comic Sans MS" charset="0"/>
                </a:rPr>
                <a:t>     surface</a:t>
              </a:r>
            </a:p>
            <a:p>
              <a:r>
                <a:rPr lang="en-US" altLang="en-US" sz="2000" dirty="0">
                  <a:latin typeface="Comic Sans MS" charset="0"/>
                </a:rPr>
                <a:t>- Abstraction boundaries and hierarchies of</a:t>
              </a:r>
              <a:br>
                <a:rPr lang="en-US" altLang="en-US" sz="2000" dirty="0">
                  <a:latin typeface="Comic Sans MS" charset="0"/>
                </a:rPr>
              </a:br>
              <a:r>
                <a:rPr lang="en-US" altLang="en-US" sz="2000" dirty="0">
                  <a:latin typeface="Comic Sans MS" charset="0"/>
                </a:rPr>
                <a:t>     complexity model the earth and our atmosphere</a:t>
              </a:r>
            </a:p>
          </p:txBody>
        </p:sp>
        <p:pic>
          <p:nvPicPr>
            <p:cNvPr id="1639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75"/>
              <a:ext cx="1643" cy="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6396" name="Text Box 6"/>
            <p:cNvSpPr txBox="1">
              <a:spLocks noChangeArrowheads="1"/>
            </p:cNvSpPr>
            <p:nvPr/>
          </p:nvSpPr>
          <p:spPr bwMode="auto">
            <a:xfrm>
              <a:off x="0" y="2540"/>
              <a:ext cx="1853"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800"/>
                <a:t>Credit: NASA</a:t>
              </a:r>
            </a:p>
          </p:txBody>
        </p:sp>
      </p:grpSp>
      <p:grpSp>
        <p:nvGrpSpPr>
          <p:cNvPr id="1326087" name="Group 7" descr="Picture of molecules and graphs"/>
          <p:cNvGrpSpPr>
            <a:grpSpLocks/>
          </p:cNvGrpSpPr>
          <p:nvPr/>
        </p:nvGrpSpPr>
        <p:grpSpPr bwMode="auto">
          <a:xfrm>
            <a:off x="0" y="1066800"/>
            <a:ext cx="9144000" cy="3071813"/>
            <a:chOff x="0" y="672"/>
            <a:chExt cx="5760" cy="1935"/>
          </a:xfrm>
        </p:grpSpPr>
        <p:sp>
          <p:nvSpPr>
            <p:cNvPr id="16391" name="Text Box 8"/>
            <p:cNvSpPr txBox="1">
              <a:spLocks noChangeArrowheads="1"/>
            </p:cNvSpPr>
            <p:nvPr/>
          </p:nvSpPr>
          <p:spPr bwMode="auto">
            <a:xfrm>
              <a:off x="3657" y="2472"/>
              <a:ext cx="19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spcBef>
                  <a:spcPct val="50000"/>
                </a:spcBef>
              </a:pPr>
              <a:r>
                <a:rPr lang="en-US" altLang="en-US" sz="800"/>
                <a:t>Credit: University of Minnesota</a:t>
              </a:r>
            </a:p>
          </p:txBody>
        </p:sp>
        <p:pic>
          <p:nvPicPr>
            <p:cNvPr id="16392"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2" y="672"/>
              <a:ext cx="161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6393" name="Rectangle 10"/>
            <p:cNvSpPr>
              <a:spLocks noChangeArrowheads="1"/>
            </p:cNvSpPr>
            <p:nvPr/>
          </p:nvSpPr>
          <p:spPr bwMode="auto">
            <a:xfrm>
              <a:off x="0" y="912"/>
              <a:ext cx="4085" cy="1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defRPr>
              </a:lvl1pPr>
              <a:lvl2pPr>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400">
                  <a:latin typeface="Comic Sans MS" charset="0"/>
                </a:rPr>
                <a:t>Chemistry </a:t>
              </a:r>
              <a:r>
                <a:rPr lang="en-US" altLang="en-US" sz="1600">
                  <a:latin typeface="Comic Sans MS" charset="0"/>
                </a:rPr>
                <a:t>[Madden, Fellow of Royal Society of Edinburgh]</a:t>
              </a:r>
              <a:endParaRPr lang="en-US" altLang="en-US" sz="2400">
                <a:latin typeface="Comic Sans MS" charset="0"/>
              </a:endParaRPr>
            </a:p>
            <a:p>
              <a:pPr lvl="1">
                <a:buFontTx/>
                <a:buChar char="-"/>
              </a:pPr>
              <a:r>
                <a:rPr lang="en-US" altLang="en-US" sz="2000">
                  <a:latin typeface="Comic Sans MS" charset="0"/>
                </a:rPr>
                <a:t> Atomistic calculations are used to explore</a:t>
              </a:r>
              <a:br>
                <a:rPr lang="en-US" altLang="en-US" sz="2000">
                  <a:latin typeface="Comic Sans MS" charset="0"/>
                </a:rPr>
              </a:br>
              <a:r>
                <a:rPr lang="en-US" altLang="en-US" sz="2000">
                  <a:latin typeface="Comic Sans MS" charset="0"/>
                </a:rPr>
                <a:t>       chemical phenomena</a:t>
              </a:r>
            </a:p>
            <a:p>
              <a:pPr lvl="1">
                <a:buFontTx/>
                <a:buChar char="-"/>
              </a:pPr>
              <a:r>
                <a:rPr lang="en-US" altLang="en-US" sz="2000">
                  <a:latin typeface="Comic Sans MS" charset="0"/>
                </a:rPr>
                <a:t> Optimization and searching algorithms identify</a:t>
              </a:r>
              <a:br>
                <a:rPr lang="en-US" altLang="en-US" sz="2000">
                  <a:latin typeface="Comic Sans MS" charset="0"/>
                </a:rPr>
              </a:br>
              <a:r>
                <a:rPr lang="en-US" altLang="en-US" sz="2000">
                  <a:latin typeface="Comic Sans MS" charset="0"/>
                </a:rPr>
                <a:t>       best chemicals for improving reaction</a:t>
              </a:r>
              <a:br>
                <a:rPr lang="en-US" altLang="en-US" sz="2000">
                  <a:latin typeface="Comic Sans MS" charset="0"/>
                </a:rPr>
              </a:br>
              <a:r>
                <a:rPr lang="en-US" altLang="en-US" sz="2000">
                  <a:latin typeface="Comic Sans MS" charset="0"/>
                </a:rPr>
                <a:t>       conditions to improve yields</a:t>
              </a:r>
            </a:p>
          </p:txBody>
        </p:sp>
      </p:grpSp>
      <p:sp>
        <p:nvSpPr>
          <p:cNvPr id="16390" name="TextBox 12"/>
          <p:cNvSpPr txBox="1">
            <a:spLocks noChangeArrowheads="1"/>
          </p:cNvSpPr>
          <p:nvPr/>
        </p:nvSpPr>
        <p:spPr bwMode="auto">
          <a:xfrm>
            <a:off x="6503988" y="6113463"/>
            <a:ext cx="17589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a:latin typeface="Calisto MT" charset="0"/>
              </a:rPr>
              <a:t>Jeanette Wing, 2008</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2608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260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598234" y="4694240"/>
            <a:ext cx="3536242" cy="1989136"/>
          </a:xfrm>
          <a:prstGeom prst="rect">
            <a:avLst/>
          </a:prstGeom>
        </p:spPr>
      </p:pic>
      <p:sp>
        <p:nvSpPr>
          <p:cNvPr id="18434" name="Rectangle 3"/>
          <p:cNvSpPr>
            <a:spLocks noGrp="1" noChangeArrowheads="1"/>
          </p:cNvSpPr>
          <p:nvPr>
            <p:ph idx="1"/>
          </p:nvPr>
        </p:nvSpPr>
        <p:spPr/>
        <p:txBody>
          <a:bodyPr/>
          <a:lstStyle/>
          <a:p>
            <a:pPr lvl="1" eaLnBrk="1" hangingPunct="1">
              <a:buFontTx/>
              <a:buNone/>
            </a:pPr>
            <a:endParaRPr lang="en-US" altLang="en-US" dirty="0"/>
          </a:p>
          <a:p>
            <a:pPr lvl="1" eaLnBrk="1" hangingPunct="1">
              <a:buFontTx/>
              <a:buNone/>
            </a:pPr>
            <a:endParaRPr lang="en-US" altLang="en-US" dirty="0"/>
          </a:p>
        </p:txBody>
      </p:sp>
      <p:sp>
        <p:nvSpPr>
          <p:cNvPr id="1843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8F44562-01C7-4847-B80E-04CFEA23ADE2}" type="slidenum">
              <a:rPr lang="en-US" altLang="en-US">
                <a:solidFill>
                  <a:schemeClr val="tx2"/>
                </a:solidFill>
              </a:rPr>
              <a:pPr/>
              <a:t>7</a:t>
            </a:fld>
            <a:endParaRPr lang="en-US" altLang="en-US" sz="1400">
              <a:solidFill>
                <a:schemeClr val="tx2"/>
              </a:solidFill>
            </a:endParaRPr>
          </a:p>
        </p:txBody>
      </p:sp>
      <p:sp>
        <p:nvSpPr>
          <p:cNvPr id="1328130" name="Rectangle 2"/>
          <p:cNvSpPr>
            <a:spLocks noGrp="1" noChangeArrowheads="1"/>
          </p:cNvSpPr>
          <p:nvPr>
            <p:ph type="title"/>
          </p:nvPr>
        </p:nvSpPr>
        <p:spPr>
          <a:xfrm>
            <a:off x="457200" y="152400"/>
            <a:ext cx="8229600" cy="633046"/>
          </a:xfrm>
        </p:spPr>
        <p:txBody>
          <a:bodyPr/>
          <a:lstStyle/>
          <a:p>
            <a:pPr eaLnBrk="1" fontAlgn="auto" hangingPunct="1">
              <a:spcAft>
                <a:spcPts val="0"/>
              </a:spcAft>
              <a:defRPr/>
            </a:pPr>
            <a:r>
              <a:rPr altLang="en-US" sz="2800" dirty="0"/>
              <a:t>CT in Other Sciences, Math, and Engineering</a:t>
            </a:r>
          </a:p>
        </p:txBody>
      </p:sp>
      <p:grpSp>
        <p:nvGrpSpPr>
          <p:cNvPr id="1328132" name="Group 4" descr="Geometric shapes"/>
          <p:cNvGrpSpPr>
            <a:grpSpLocks/>
          </p:cNvGrpSpPr>
          <p:nvPr/>
        </p:nvGrpSpPr>
        <p:grpSpPr bwMode="auto">
          <a:xfrm>
            <a:off x="0" y="2486025"/>
            <a:ext cx="9144000" cy="2406650"/>
            <a:chOff x="0" y="1566"/>
            <a:chExt cx="5760" cy="1516"/>
          </a:xfrm>
        </p:grpSpPr>
        <p:pic>
          <p:nvPicPr>
            <p:cNvPr id="12303" name="Picture 5" descr="4 Color Map Example" title="Geometric images"/>
            <p:cNvPicPr>
              <a:picLocks noChangeAspect="1" noChangeArrowheads="1"/>
            </p:cNvPicPr>
            <p:nvPr/>
          </p:nvPicPr>
          <p:blipFill>
            <a:blip r:embed="rId4"/>
            <a:srcRect/>
            <a:stretch>
              <a:fillRect/>
            </a:stretch>
          </p:blipFill>
          <p:spPr bwMode="auto">
            <a:xfrm>
              <a:off x="4724" y="1566"/>
              <a:ext cx="1036" cy="1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48" name="Rectangle 6"/>
            <p:cNvSpPr>
              <a:spLocks noChangeArrowheads="1"/>
            </p:cNvSpPr>
            <p:nvPr/>
          </p:nvSpPr>
          <p:spPr bwMode="auto">
            <a:xfrm>
              <a:off x="1352" y="1669"/>
              <a:ext cx="3536" cy="1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400" dirty="0">
                  <a:latin typeface="Comic Sans MS" charset="0"/>
                </a:rPr>
                <a:t>Mathematics</a:t>
              </a:r>
              <a:br>
                <a:rPr lang="en-US" altLang="en-US" dirty="0">
                  <a:latin typeface="Comic Sans MS" charset="0"/>
                </a:rPr>
              </a:br>
              <a:r>
                <a:rPr lang="en-US" altLang="en-US" dirty="0">
                  <a:latin typeface="Comic Sans MS" charset="0"/>
                </a:rPr>
                <a:t>  -</a:t>
              </a:r>
              <a:r>
                <a:rPr lang="en-US" altLang="en-US" sz="2000" dirty="0">
                  <a:latin typeface="Comic Sans MS" charset="0"/>
                </a:rPr>
                <a:t> </a:t>
              </a:r>
              <a:r>
                <a:rPr lang="en-US" altLang="en-US" dirty="0">
                  <a:latin typeface="Comic Sans MS" charset="0"/>
                </a:rPr>
                <a:t>Discovering E8 Lie Group:</a:t>
              </a:r>
              <a:br>
                <a:rPr lang="en-US" altLang="en-US" dirty="0">
                  <a:latin typeface="Comic Sans MS" charset="0"/>
                </a:rPr>
              </a:br>
              <a:r>
                <a:rPr lang="en-US" altLang="en-US" dirty="0">
                  <a:latin typeface="Comic Sans MS" charset="0"/>
                </a:rPr>
                <a:t>      18 mathematicians, 4 years and 77 hours of</a:t>
              </a:r>
              <a:br>
                <a:rPr lang="en-US" altLang="en-US" dirty="0">
                  <a:latin typeface="Comic Sans MS" charset="0"/>
                </a:rPr>
              </a:br>
              <a:r>
                <a:rPr lang="en-US" altLang="en-US" dirty="0">
                  <a:latin typeface="Comic Sans MS" charset="0"/>
                </a:rPr>
                <a:t>      supercomputer time (200 billion numbers).</a:t>
              </a:r>
              <a:br>
                <a:rPr lang="en-US" altLang="en-US" dirty="0">
                  <a:latin typeface="Comic Sans MS" charset="0"/>
                </a:rPr>
              </a:br>
              <a:r>
                <a:rPr lang="en-US" altLang="en-US" dirty="0">
                  <a:latin typeface="Comic Sans MS" charset="0"/>
                </a:rPr>
                <a:t>      Profound implications for physics (string theory)</a:t>
              </a:r>
              <a:br>
                <a:rPr lang="en-US" altLang="en-US" dirty="0">
                  <a:latin typeface="Comic Sans MS" charset="0"/>
                </a:rPr>
              </a:br>
              <a:r>
                <a:rPr lang="en-US" altLang="en-US" dirty="0">
                  <a:latin typeface="Comic Sans MS" charset="0"/>
                </a:rPr>
                <a:t>   - Four-color theorem proof</a:t>
              </a:r>
            </a:p>
          </p:txBody>
        </p:sp>
        <p:pic>
          <p:nvPicPr>
            <p:cNvPr id="12305" name="Picture 7" descr="E-8 Root system" title="Computer generated math equation image"/>
            <p:cNvPicPr>
              <a:picLocks noChangeAspect="1" noChangeArrowheads="1"/>
            </p:cNvPicPr>
            <p:nvPr/>
          </p:nvPicPr>
          <p:blipFill>
            <a:blip r:embed="rId5"/>
            <a:srcRect/>
            <a:stretch>
              <a:fillRect/>
            </a:stretch>
          </p:blipFill>
          <p:spPr bwMode="auto">
            <a:xfrm>
              <a:off x="154" y="1644"/>
              <a:ext cx="1198" cy="1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0" name="Text Box 8"/>
            <p:cNvSpPr txBox="1">
              <a:spLocks noChangeArrowheads="1"/>
            </p:cNvSpPr>
            <p:nvPr/>
          </p:nvSpPr>
          <p:spPr bwMode="auto">
            <a:xfrm>
              <a:off x="0" y="2812"/>
              <a:ext cx="1352"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altLang="en-US" sz="800"/>
                <a:t>Credit: Wikipedia</a:t>
              </a:r>
              <a:endParaRPr lang="en-US" altLang="en-US"/>
            </a:p>
          </p:txBody>
        </p:sp>
        <p:sp>
          <p:nvSpPr>
            <p:cNvPr id="18451" name="Text Box 9"/>
            <p:cNvSpPr txBox="1">
              <a:spLocks noChangeArrowheads="1"/>
            </p:cNvSpPr>
            <p:nvPr/>
          </p:nvSpPr>
          <p:spPr bwMode="auto">
            <a:xfrm>
              <a:off x="4408" y="2947"/>
              <a:ext cx="1352"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altLang="en-US" sz="800"/>
                <a:t>Credit: Wikipedia</a:t>
              </a:r>
              <a:endParaRPr lang="en-US" altLang="en-US"/>
            </a:p>
          </p:txBody>
        </p:sp>
      </p:grpSp>
      <p:grpSp>
        <p:nvGrpSpPr>
          <p:cNvPr id="1328138" name="Group 10" descr="Computer image of radiation from stars"/>
          <p:cNvGrpSpPr>
            <a:grpSpLocks/>
          </p:cNvGrpSpPr>
          <p:nvPr/>
        </p:nvGrpSpPr>
        <p:grpSpPr bwMode="auto">
          <a:xfrm>
            <a:off x="9525" y="927100"/>
            <a:ext cx="8804275" cy="1665288"/>
            <a:chOff x="6" y="584"/>
            <a:chExt cx="5546" cy="1049"/>
          </a:xfrm>
        </p:grpSpPr>
        <p:sp>
          <p:nvSpPr>
            <p:cNvPr id="18444" name="Rectangle 11"/>
            <p:cNvSpPr>
              <a:spLocks noChangeArrowheads="1"/>
            </p:cNvSpPr>
            <p:nvPr/>
          </p:nvSpPr>
          <p:spPr bwMode="auto">
            <a:xfrm>
              <a:off x="6" y="590"/>
              <a:ext cx="4248" cy="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defRPr>
              </a:lvl1pPr>
              <a:lvl2pPr>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400" dirty="0">
                  <a:latin typeface="Comic Sans MS" charset="0"/>
                </a:rPr>
                <a:t>Astronomy</a:t>
              </a:r>
            </a:p>
            <a:p>
              <a:pPr lvl="1"/>
              <a:r>
                <a:rPr lang="en-US" altLang="en-US" sz="2000" dirty="0">
                  <a:latin typeface="Comic Sans MS" charset="0"/>
                </a:rPr>
                <a:t>   </a:t>
              </a:r>
              <a:r>
                <a:rPr lang="en-US" altLang="en-US" dirty="0">
                  <a:latin typeface="Comic Sans MS" charset="0"/>
                </a:rPr>
                <a:t>- Sloan Digital Sky Server brings a telescope</a:t>
              </a:r>
              <a:br>
                <a:rPr lang="en-US" altLang="en-US" dirty="0">
                  <a:latin typeface="Comic Sans MS" charset="0"/>
                </a:rPr>
              </a:br>
              <a:r>
                <a:rPr lang="en-US" altLang="en-US" dirty="0">
                  <a:latin typeface="Comic Sans MS" charset="0"/>
                </a:rPr>
                <a:t>        to every child</a:t>
              </a:r>
              <a:br>
                <a:rPr lang="en-US" altLang="en-US" dirty="0">
                  <a:latin typeface="Comic Sans MS" charset="0"/>
                </a:rPr>
              </a:br>
              <a:r>
                <a:rPr lang="en-US" altLang="en-US" dirty="0">
                  <a:latin typeface="Comic Sans MS" charset="0"/>
                </a:rPr>
                <a:t>   - KD-trees help astronomers analyze very large</a:t>
              </a:r>
              <a:br>
                <a:rPr lang="en-US" altLang="en-US" dirty="0">
                  <a:latin typeface="Comic Sans MS" charset="0"/>
                </a:rPr>
              </a:br>
              <a:r>
                <a:rPr lang="en-US" altLang="en-US" dirty="0">
                  <a:latin typeface="Comic Sans MS" charset="0"/>
                </a:rPr>
                <a:t>        multi-dimensional datasets</a:t>
              </a:r>
            </a:p>
          </p:txBody>
        </p:sp>
        <p:pic>
          <p:nvPicPr>
            <p:cNvPr id="18445" name="Picture 12" descr="Soan Digital Sky Surve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44" y="584"/>
              <a:ext cx="1808" cy="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8446" name="Text Box 13"/>
            <p:cNvSpPr txBox="1">
              <a:spLocks noChangeArrowheads="1"/>
            </p:cNvSpPr>
            <p:nvPr/>
          </p:nvSpPr>
          <p:spPr bwMode="auto">
            <a:xfrm>
              <a:off x="3710" y="1498"/>
              <a:ext cx="1352"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800"/>
                <a:t>Credit: SDSS</a:t>
              </a:r>
              <a:endParaRPr lang="en-US" altLang="en-US"/>
            </a:p>
          </p:txBody>
        </p:sp>
      </p:grpSp>
      <p:grpSp>
        <p:nvGrpSpPr>
          <p:cNvPr id="1328142" name="Group 14" descr="Commercial jet"/>
          <p:cNvGrpSpPr>
            <a:grpSpLocks/>
          </p:cNvGrpSpPr>
          <p:nvPr/>
        </p:nvGrpSpPr>
        <p:grpSpPr bwMode="auto">
          <a:xfrm>
            <a:off x="85725" y="4602163"/>
            <a:ext cx="9058275" cy="2266950"/>
            <a:chOff x="54" y="2899"/>
            <a:chExt cx="5616" cy="1428"/>
          </a:xfrm>
        </p:grpSpPr>
        <p:sp>
          <p:nvSpPr>
            <p:cNvPr id="18441" name="Rectangle 15"/>
            <p:cNvSpPr>
              <a:spLocks noChangeArrowheads="1"/>
            </p:cNvSpPr>
            <p:nvPr/>
          </p:nvSpPr>
          <p:spPr bwMode="auto">
            <a:xfrm>
              <a:off x="54" y="2899"/>
              <a:ext cx="5101" cy="1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400" dirty="0">
                  <a:latin typeface="Comic Sans MS" charset="0"/>
                </a:rPr>
                <a:t>Engineering (electrical, civil, mechanical, aero &amp; </a:t>
              </a:r>
              <a:r>
                <a:rPr lang="en-US" altLang="en-US" sz="2400" dirty="0" err="1">
                  <a:latin typeface="Comic Sans MS" charset="0"/>
                </a:rPr>
                <a:t>astro</a:t>
              </a:r>
              <a:r>
                <a:rPr lang="en-US" altLang="en-US" sz="2400" dirty="0">
                  <a:latin typeface="Comic Sans MS" charset="0"/>
                </a:rPr>
                <a:t>,…)</a:t>
              </a:r>
              <a:br>
                <a:rPr lang="en-US" altLang="en-US" sz="2400" dirty="0">
                  <a:latin typeface="Comic Sans MS" charset="0"/>
                </a:rPr>
              </a:br>
              <a:r>
                <a:rPr lang="en-US" altLang="en-US" sz="2000" dirty="0">
                  <a:latin typeface="Comic Sans MS" charset="0"/>
                </a:rPr>
                <a:t> - </a:t>
              </a:r>
              <a:r>
                <a:rPr lang="en-US" altLang="en-US" dirty="0">
                  <a:latin typeface="Comic Sans MS" charset="0"/>
                </a:rPr>
                <a:t>Calculating higher order terms implies</a:t>
              </a:r>
              <a:br>
                <a:rPr lang="en-US" altLang="en-US" dirty="0">
                  <a:latin typeface="Comic Sans MS" charset="0"/>
                </a:rPr>
              </a:br>
              <a:r>
                <a:rPr lang="en-US" altLang="en-US" dirty="0">
                  <a:latin typeface="Comic Sans MS" charset="0"/>
                </a:rPr>
                <a:t>    more precision, which implies reducing</a:t>
              </a:r>
              <a:br>
                <a:rPr lang="en-US" altLang="en-US" dirty="0">
                  <a:latin typeface="Comic Sans MS" charset="0"/>
                </a:rPr>
              </a:br>
              <a:r>
                <a:rPr lang="en-US" altLang="en-US" dirty="0">
                  <a:latin typeface="Comic Sans MS" charset="0"/>
                </a:rPr>
                <a:t>    weight, waste, costs in fabrication</a:t>
              </a:r>
              <a:br>
                <a:rPr lang="en-US" altLang="en-US" dirty="0">
                  <a:latin typeface="Comic Sans MS" charset="0"/>
                </a:rPr>
              </a:br>
              <a:r>
                <a:rPr lang="en-US" altLang="en-US" dirty="0">
                  <a:latin typeface="Comic Sans MS" charset="0"/>
                </a:rPr>
                <a:t>- Boeing 777 tested via computer simulation alone,</a:t>
              </a:r>
              <a:br>
                <a:rPr lang="en-US" altLang="en-US" dirty="0">
                  <a:latin typeface="Comic Sans MS" charset="0"/>
                </a:rPr>
              </a:br>
              <a:r>
                <a:rPr lang="en-US" altLang="en-US" dirty="0">
                  <a:latin typeface="Comic Sans MS" charset="0"/>
                </a:rPr>
                <a:t>    not in a wind tunnel</a:t>
              </a:r>
            </a:p>
          </p:txBody>
        </p:sp>
        <p:sp>
          <p:nvSpPr>
            <p:cNvPr id="18443" name="Text Box 17"/>
            <p:cNvSpPr txBox="1">
              <a:spLocks noChangeArrowheads="1"/>
            </p:cNvSpPr>
            <p:nvPr/>
          </p:nvSpPr>
          <p:spPr bwMode="auto">
            <a:xfrm>
              <a:off x="4318" y="4192"/>
              <a:ext cx="1352"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altLang="en-US" sz="800"/>
                <a:t>Credit: Boeing</a:t>
              </a:r>
              <a:endParaRPr lang="en-US" altLang="en-US"/>
            </a:p>
          </p:txBody>
        </p:sp>
      </p:grpSp>
      <p:sp>
        <p:nvSpPr>
          <p:cNvPr id="18440" name="TextBox 19"/>
          <p:cNvSpPr txBox="1">
            <a:spLocks noChangeArrowheads="1"/>
          </p:cNvSpPr>
          <p:nvPr/>
        </p:nvSpPr>
        <p:spPr bwMode="auto">
          <a:xfrm>
            <a:off x="4783138" y="6192838"/>
            <a:ext cx="17589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a:latin typeface="Calisto MT" charset="0"/>
              </a:rPr>
              <a:t>Jeanette Wing, 2008</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2813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2813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281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idx="1"/>
          </p:nvPr>
        </p:nvSpPr>
        <p:spPr>
          <a:xfrm>
            <a:off x="393700" y="1244600"/>
            <a:ext cx="8280400" cy="4953000"/>
          </a:xfrm>
        </p:spPr>
        <p:txBody>
          <a:bodyPr/>
          <a:lstStyle/>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p:txBody>
      </p:sp>
      <p:sp>
        <p:nvSpPr>
          <p:cNvPr id="2048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99D2627-F577-954A-9A88-3CE1CBF2596F}" type="slidenum">
              <a:rPr lang="en-US" altLang="en-US">
                <a:solidFill>
                  <a:schemeClr val="tx2"/>
                </a:solidFill>
              </a:rPr>
              <a:pPr/>
              <a:t>8</a:t>
            </a:fld>
            <a:endParaRPr lang="en-US" altLang="en-US" sz="1400">
              <a:solidFill>
                <a:schemeClr val="tx2"/>
              </a:solidFill>
            </a:endParaRPr>
          </a:p>
        </p:txBody>
      </p:sp>
      <p:sp>
        <p:nvSpPr>
          <p:cNvPr id="1330178" name="Rectangle 2"/>
          <p:cNvSpPr>
            <a:spLocks noGrp="1" noChangeArrowheads="1"/>
          </p:cNvSpPr>
          <p:nvPr>
            <p:ph type="title"/>
          </p:nvPr>
        </p:nvSpPr>
        <p:spPr/>
        <p:txBody>
          <a:bodyPr/>
          <a:lstStyle/>
          <a:p>
            <a:pPr eaLnBrk="1" fontAlgn="auto" hangingPunct="1">
              <a:spcAft>
                <a:spcPts val="0"/>
              </a:spcAft>
              <a:defRPr/>
            </a:pPr>
            <a:r>
              <a:rPr altLang="en-US" dirty="0"/>
              <a:t>CT for Society</a:t>
            </a:r>
          </a:p>
        </p:txBody>
      </p:sp>
      <p:grpSp>
        <p:nvGrpSpPr>
          <p:cNvPr id="1330180" name="Group 4"/>
          <p:cNvGrpSpPr>
            <a:grpSpLocks/>
          </p:cNvGrpSpPr>
          <p:nvPr/>
        </p:nvGrpSpPr>
        <p:grpSpPr bwMode="auto">
          <a:xfrm>
            <a:off x="273050" y="1244600"/>
            <a:ext cx="8750300" cy="2438400"/>
            <a:chOff x="248" y="784"/>
            <a:chExt cx="5395" cy="1536"/>
          </a:xfrm>
        </p:grpSpPr>
        <p:sp>
          <p:nvSpPr>
            <p:cNvPr id="20495" name="Rectangle 5"/>
            <p:cNvSpPr>
              <a:spLocks noChangeArrowheads="1"/>
            </p:cNvSpPr>
            <p:nvPr/>
          </p:nvSpPr>
          <p:spPr bwMode="auto">
            <a:xfrm>
              <a:off x="248" y="784"/>
              <a:ext cx="3384" cy="1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400" dirty="0">
                  <a:latin typeface="Comic Sans MS" charset="0"/>
                </a:rPr>
                <a:t>Economics</a:t>
              </a:r>
              <a:br>
                <a:rPr lang="en-US" altLang="en-US" sz="2400" dirty="0">
                  <a:latin typeface="Comic Sans MS" charset="0"/>
                </a:rPr>
              </a:br>
              <a:r>
                <a:rPr lang="en-US" altLang="en-US" sz="2000" dirty="0">
                  <a:latin typeface="Comic Sans MS" charset="0"/>
                </a:rPr>
                <a:t> - Automated mechanism design underlies </a:t>
              </a:r>
              <a:br>
                <a:rPr lang="en-US" altLang="en-US" sz="2000" dirty="0">
                  <a:latin typeface="Comic Sans MS" charset="0"/>
                </a:rPr>
              </a:br>
              <a:r>
                <a:rPr lang="en-US" altLang="en-US" sz="2000" dirty="0">
                  <a:latin typeface="Comic Sans MS" charset="0"/>
                </a:rPr>
                <a:t>      electronic commerce, e.g., ad placement, </a:t>
              </a:r>
              <a:br>
                <a:rPr lang="en-US" altLang="en-US" sz="2000" dirty="0">
                  <a:latin typeface="Comic Sans MS" charset="0"/>
                </a:rPr>
              </a:br>
              <a:r>
                <a:rPr lang="en-US" altLang="en-US" sz="2000" dirty="0">
                  <a:latin typeface="Comic Sans MS" charset="0"/>
                </a:rPr>
                <a:t>      on-line auctions, kidney exchange</a:t>
              </a:r>
              <a:br>
                <a:rPr lang="en-US" altLang="en-US" sz="2000" dirty="0">
                  <a:latin typeface="Comic Sans MS" charset="0"/>
                </a:rPr>
              </a:br>
              <a:r>
                <a:rPr lang="en-US" altLang="en-US" sz="2000" dirty="0">
                  <a:latin typeface="Comic Sans MS" charset="0"/>
                </a:rPr>
                <a:t> - Internet marketplace requires revisiting</a:t>
              </a:r>
              <a:br>
                <a:rPr lang="en-US" altLang="en-US" sz="2000" dirty="0">
                  <a:latin typeface="Comic Sans MS" charset="0"/>
                </a:rPr>
              </a:br>
              <a:r>
                <a:rPr lang="en-US" altLang="en-US" sz="2000" dirty="0">
                  <a:latin typeface="Comic Sans MS" charset="0"/>
                </a:rPr>
                <a:t>      Nash equilibria model</a:t>
              </a:r>
            </a:p>
            <a:p>
              <a:pPr>
                <a:spcBef>
                  <a:spcPct val="50000"/>
                </a:spcBef>
                <a:buFontTx/>
                <a:buChar char="•"/>
              </a:pPr>
              <a:endParaRPr lang="en-US" altLang="en-US" sz="2000" dirty="0">
                <a:latin typeface="Tahoma" charset="0"/>
              </a:endParaRPr>
            </a:p>
          </p:txBody>
        </p:sp>
        <p:grpSp>
          <p:nvGrpSpPr>
            <p:cNvPr id="20496" name="Group 6" descr="Microsoft logo"/>
            <p:cNvGrpSpPr>
              <a:grpSpLocks/>
            </p:cNvGrpSpPr>
            <p:nvPr/>
          </p:nvGrpSpPr>
          <p:grpSpPr bwMode="auto">
            <a:xfrm>
              <a:off x="3801" y="784"/>
              <a:ext cx="1842" cy="973"/>
              <a:chOff x="3801" y="784"/>
              <a:chExt cx="1842" cy="973"/>
            </a:xfrm>
          </p:grpSpPr>
          <p:pic>
            <p:nvPicPr>
              <p:cNvPr id="20497" name="Picture 7" descr="E-bay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1" y="1222"/>
                <a:ext cx="652" cy="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3330" name="Picture 8" descr="Microsoft&#13;&#10;" title="Banner"/>
              <p:cNvPicPr>
                <a:picLocks noChangeAspect="1" noChangeArrowheads="1"/>
              </p:cNvPicPr>
              <p:nvPr/>
            </p:nvPicPr>
            <p:blipFill>
              <a:blip r:embed="rId4"/>
              <a:srcRect/>
              <a:stretch>
                <a:fillRect/>
              </a:stretch>
            </p:blipFill>
            <p:spPr bwMode="auto">
              <a:xfrm>
                <a:off x="3801" y="784"/>
                <a:ext cx="1842" cy="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99" name="Picture 9" descr="Overstock.com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8" y="1541"/>
                <a:ext cx="972" cy="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3332" name="Picture 10" descr="Google Logo" title="Banner"/>
              <p:cNvPicPr>
                <a:picLocks noChangeAspect="1" noChangeArrowheads="1"/>
              </p:cNvPicPr>
              <p:nvPr/>
            </p:nvPicPr>
            <p:blipFill>
              <a:blip r:embed="rId6"/>
              <a:srcRect/>
              <a:stretch>
                <a:fillRect/>
              </a:stretch>
            </p:blipFill>
            <p:spPr bwMode="auto">
              <a:xfrm>
                <a:off x="3954" y="1045"/>
                <a:ext cx="858" cy="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1330187" name="Group 11"/>
          <p:cNvGrpSpPr>
            <a:grpSpLocks/>
          </p:cNvGrpSpPr>
          <p:nvPr/>
        </p:nvGrpSpPr>
        <p:grpSpPr bwMode="auto">
          <a:xfrm>
            <a:off x="17463" y="3978275"/>
            <a:ext cx="9255124" cy="2219325"/>
            <a:chOff x="11" y="2506"/>
            <a:chExt cx="5830" cy="1398"/>
          </a:xfrm>
        </p:grpSpPr>
        <p:pic>
          <p:nvPicPr>
            <p:cNvPr id="20488" name="Picture 12" descr="MySpace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7" y="3646"/>
              <a:ext cx="1230"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0489" name="Picture 13" descr="YouTube 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02" y="2978"/>
              <a:ext cx="738" cy="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nvGrpSpPr>
            <p:cNvPr id="20490" name="Group 14"/>
            <p:cNvGrpSpPr>
              <a:grpSpLocks/>
            </p:cNvGrpSpPr>
            <p:nvPr/>
          </p:nvGrpSpPr>
          <p:grpSpPr bwMode="auto">
            <a:xfrm>
              <a:off x="11" y="2506"/>
              <a:ext cx="5830" cy="1299"/>
              <a:chOff x="11" y="2506"/>
              <a:chExt cx="5830" cy="1299"/>
            </a:xfrm>
          </p:grpSpPr>
          <p:grpSp>
            <p:nvGrpSpPr>
              <p:cNvPr id="20491" name="Group 15"/>
              <p:cNvGrpSpPr>
                <a:grpSpLocks/>
              </p:cNvGrpSpPr>
              <p:nvPr/>
            </p:nvGrpSpPr>
            <p:grpSpPr bwMode="auto">
              <a:xfrm>
                <a:off x="41" y="2506"/>
                <a:ext cx="5800" cy="1299"/>
                <a:chOff x="172" y="2506"/>
                <a:chExt cx="5667" cy="1299"/>
              </a:xfrm>
            </p:grpSpPr>
            <p:sp>
              <p:nvSpPr>
                <p:cNvPr id="20493" name="Rectangle 16"/>
                <p:cNvSpPr>
                  <a:spLocks noChangeArrowheads="1"/>
                </p:cNvSpPr>
                <p:nvPr/>
              </p:nvSpPr>
              <p:spPr bwMode="auto">
                <a:xfrm>
                  <a:off x="2399" y="2506"/>
                  <a:ext cx="3440" cy="1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400" dirty="0">
                      <a:latin typeface="Comic Sans MS" charset="0"/>
                    </a:rPr>
                    <a:t>Social Sciences</a:t>
                  </a:r>
                  <a:br>
                    <a:rPr lang="en-US" altLang="en-US" sz="2400" dirty="0">
                      <a:latin typeface="Comic Sans MS" charset="0"/>
                    </a:rPr>
                  </a:br>
                  <a:r>
                    <a:rPr lang="en-US" altLang="en-US" sz="2400" dirty="0">
                      <a:latin typeface="Comic Sans MS" charset="0"/>
                    </a:rPr>
                    <a:t> </a:t>
                  </a:r>
                  <a:r>
                    <a:rPr lang="en-US" altLang="en-US" sz="2000" dirty="0">
                      <a:latin typeface="Comic Sans MS" charset="0"/>
                    </a:rPr>
                    <a:t>- Social networks explain phenomena such </a:t>
                  </a:r>
                  <a:br>
                    <a:rPr lang="en-US" altLang="en-US" sz="2000" dirty="0">
                      <a:latin typeface="Comic Sans MS" charset="0"/>
                    </a:rPr>
                  </a:br>
                  <a:r>
                    <a:rPr lang="en-US" altLang="en-US" sz="2000" dirty="0">
                      <a:latin typeface="Comic Sans MS" charset="0"/>
                    </a:rPr>
                    <a:t>      </a:t>
                  </a:r>
                  <a:r>
                    <a:rPr lang="en-US" altLang="en-US" sz="2000">
                      <a:latin typeface="Comic Sans MS" charset="0"/>
                    </a:rPr>
                    <a:t>as Facebook, </a:t>
                  </a:r>
                  <a:r>
                    <a:rPr lang="en-US" altLang="en-US" sz="2000" dirty="0">
                      <a:latin typeface="Comic Sans MS" charset="0"/>
                    </a:rPr>
                    <a:t>YouTube</a:t>
                  </a:r>
                  <a:br>
                    <a:rPr lang="en-US" altLang="en-US" sz="2000" dirty="0">
                      <a:latin typeface="Comic Sans MS" charset="0"/>
                    </a:rPr>
                  </a:br>
                  <a:r>
                    <a:rPr lang="en-US" altLang="en-US" sz="2000" dirty="0">
                      <a:latin typeface="Comic Sans MS" charset="0"/>
                    </a:rPr>
                    <a:t> - Statistical machine learning is used for </a:t>
                  </a:r>
                  <a:br>
                    <a:rPr lang="en-US" altLang="en-US" sz="2000" dirty="0">
                      <a:latin typeface="Comic Sans MS" charset="0"/>
                    </a:rPr>
                  </a:br>
                  <a:r>
                    <a:rPr lang="en-US" altLang="en-US" sz="2000" dirty="0">
                      <a:latin typeface="Comic Sans MS" charset="0"/>
                    </a:rPr>
                    <a:t>      recommendation and reputation services, </a:t>
                  </a:r>
                  <a:br>
                    <a:rPr lang="en-US" altLang="en-US" sz="2000" dirty="0">
                      <a:latin typeface="Comic Sans MS" charset="0"/>
                    </a:rPr>
                  </a:br>
                  <a:r>
                    <a:rPr lang="en-US" altLang="en-US" sz="2000" dirty="0">
                      <a:latin typeface="Comic Sans MS" charset="0"/>
                    </a:rPr>
                    <a:t>      e.g., Netflix, affinity card</a:t>
                  </a:r>
                </a:p>
              </p:txBody>
            </p:sp>
            <p:pic>
              <p:nvPicPr>
                <p:cNvPr id="20494" name="Picture 17" descr="Netflix Log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2" y="3177"/>
                  <a:ext cx="1098" cy="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492" name="Picture 18" descr="Linked in log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 y="2506"/>
                <a:ext cx="2309" cy="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grpSp>
      <p:sp>
        <p:nvSpPr>
          <p:cNvPr id="20487" name="TextBox 20"/>
          <p:cNvSpPr txBox="1">
            <a:spLocks noChangeArrowheads="1"/>
          </p:cNvSpPr>
          <p:nvPr/>
        </p:nvSpPr>
        <p:spPr bwMode="auto">
          <a:xfrm>
            <a:off x="6216650" y="6157913"/>
            <a:ext cx="17589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a:latin typeface="Calisto MT" charset="0"/>
              </a:rPr>
              <a:t>Jeanette Wing, 2008</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018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301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227" name="Rectangle 3"/>
          <p:cNvSpPr>
            <a:spLocks noGrp="1" noChangeArrowheads="1"/>
          </p:cNvSpPr>
          <p:nvPr>
            <p:ph type="title"/>
          </p:nvPr>
        </p:nvSpPr>
        <p:spPr/>
        <p:txBody>
          <a:bodyPr>
            <a:normAutofit fontScale="90000"/>
          </a:bodyPr>
          <a:lstStyle/>
          <a:p>
            <a:pPr eaLnBrk="1" fontAlgn="auto" hangingPunct="1">
              <a:spcAft>
                <a:spcPts val="0"/>
              </a:spcAft>
              <a:defRPr/>
            </a:pPr>
            <a:r>
              <a:rPr altLang="en-US" dirty="0"/>
              <a:t>CT for Society</a:t>
            </a:r>
          </a:p>
        </p:txBody>
      </p:sp>
      <p:sp>
        <p:nvSpPr>
          <p:cNvPr id="22531" name="Rectangle 4"/>
          <p:cNvSpPr>
            <a:spLocks noGrp="1" noChangeArrowheads="1"/>
          </p:cNvSpPr>
          <p:nvPr>
            <p:ph type="body" sz="half" idx="1"/>
          </p:nvPr>
        </p:nvSpPr>
        <p:spPr/>
        <p:txBody>
          <a:bodyPr/>
          <a:lstStyle/>
          <a:p>
            <a:pPr eaLnBrk="1" hangingPunct="1">
              <a:buFontTx/>
              <a:buNone/>
            </a:pPr>
            <a:endParaRPr lang="en-US" altLang="en-US" sz="2000"/>
          </a:p>
          <a:p>
            <a:pPr eaLnBrk="1" hangingPunct="1"/>
            <a:endParaRPr lang="en-US" altLang="en-US" sz="2000"/>
          </a:p>
          <a:p>
            <a:pPr lvl="1" eaLnBrk="1" hangingPunct="1"/>
            <a:endParaRPr lang="en-US" altLang="en-US" sz="1800"/>
          </a:p>
          <a:p>
            <a:pPr lvl="1" eaLnBrk="1" hangingPunct="1"/>
            <a:endParaRPr lang="en-US" altLang="en-US" sz="1800" i="1"/>
          </a:p>
          <a:p>
            <a:pPr eaLnBrk="1" hangingPunct="1"/>
            <a:endParaRPr lang="en-US" altLang="en-US" sz="2000"/>
          </a:p>
        </p:txBody>
      </p:sp>
      <p:graphicFrame>
        <p:nvGraphicFramePr>
          <p:cNvPr id="1332236" name="Group 12"/>
          <p:cNvGraphicFramePr>
            <a:graphicFrameLocks noGrp="1"/>
          </p:cNvGraphicFramePr>
          <p:nvPr>
            <p:ph sz="half" idx="2"/>
          </p:nvPr>
        </p:nvGraphicFramePr>
        <p:xfrm>
          <a:off x="4032250" y="3048000"/>
          <a:ext cx="1941513" cy="844550"/>
        </p:xfrm>
        <a:graphic>
          <a:graphicData uri="http://schemas.openxmlformats.org/drawingml/2006/table">
            <a:tbl>
              <a:tblPr/>
              <a:tblGrid>
                <a:gridCol w="1941513">
                  <a:extLst>
                    <a:ext uri="{9D8B030D-6E8A-4147-A177-3AD203B41FA5}">
                      <a16:colId xmlns:a16="http://schemas.microsoft.com/office/drawing/2014/main" val="20000"/>
                    </a:ext>
                  </a:extLst>
                </a:gridCol>
              </a:tblGrid>
              <a:tr h="844550">
                <a:tc>
                  <a:txBody>
                    <a:bodyPr/>
                    <a:lstStyle>
                      <a:lvl1pPr marL="342900" indent="-342900">
                        <a:spcBef>
                          <a:spcPts val="600"/>
                        </a:spcBef>
                        <a:buClr>
                          <a:schemeClr val="accent2"/>
                        </a:buClr>
                        <a:buSzPct val="85000"/>
                        <a:buFont typeface="Wingdings 2" charset="2"/>
                        <a:defRPr sz="2200">
                          <a:solidFill>
                            <a:schemeClr val="tx1"/>
                          </a:solidFill>
                          <a:latin typeface="Constantia" charset="0"/>
                        </a:defRPr>
                      </a:lvl1pPr>
                      <a:lvl2pPr marL="742950" indent="-285750">
                        <a:spcBef>
                          <a:spcPts val="300"/>
                        </a:spcBef>
                        <a:buClr>
                          <a:srgbClr val="D6903D"/>
                        </a:buClr>
                        <a:buSzPct val="85000"/>
                        <a:buFont typeface="Wingdings 2" charset="2"/>
                        <a:defRPr sz="2000">
                          <a:solidFill>
                            <a:schemeClr val="tx2"/>
                          </a:solidFill>
                          <a:latin typeface="Constantia" charset="0"/>
                        </a:defRPr>
                      </a:lvl2pPr>
                      <a:lvl3pPr marL="1143000" indent="-228600">
                        <a:spcBef>
                          <a:spcPts val="300"/>
                        </a:spcBef>
                        <a:buClr>
                          <a:srgbClr val="B37732"/>
                        </a:buClr>
                        <a:buSzPct val="85000"/>
                        <a:buFont typeface="Wingdings 2" charset="2"/>
                        <a:defRPr sz="1900">
                          <a:solidFill>
                            <a:schemeClr val="tx1"/>
                          </a:solidFill>
                          <a:latin typeface="Constantia" charset="0"/>
                        </a:defRPr>
                      </a:lvl3pPr>
                      <a:lvl4pPr marL="1600200" indent="-228600">
                        <a:spcBef>
                          <a:spcPts val="300"/>
                        </a:spcBef>
                        <a:buClr>
                          <a:srgbClr val="D6903D"/>
                        </a:buClr>
                        <a:buSzPct val="85000"/>
                        <a:buFont typeface="Wingdings 2" charset="2"/>
                        <a:defRPr sz="1700">
                          <a:solidFill>
                            <a:schemeClr val="tx1"/>
                          </a:solidFill>
                          <a:latin typeface="Constantia" charset="0"/>
                        </a:defRPr>
                      </a:lvl4pPr>
                      <a:lvl5pPr marL="2057400" indent="-228600">
                        <a:spcBef>
                          <a:spcPts val="338"/>
                        </a:spcBef>
                        <a:buClr>
                          <a:srgbClr val="D6903D"/>
                        </a:buClr>
                        <a:buSzPct val="85000"/>
                        <a:buFont typeface="Wingdings 2" charset="2"/>
                        <a:defRPr sz="1400">
                          <a:solidFill>
                            <a:schemeClr val="tx1"/>
                          </a:solidFill>
                          <a:latin typeface="Constantia" charset="0"/>
                        </a:defRPr>
                      </a:lvl5pPr>
                      <a:lvl6pPr marL="2514600" indent="-228600" eaLnBrk="0" fontAlgn="base" hangingPunct="0">
                        <a:spcBef>
                          <a:spcPts val="338"/>
                        </a:spcBef>
                        <a:spcAft>
                          <a:spcPct val="0"/>
                        </a:spcAft>
                        <a:buClr>
                          <a:srgbClr val="D6903D"/>
                        </a:buClr>
                        <a:buSzPct val="85000"/>
                        <a:buFont typeface="Wingdings 2" charset="2"/>
                        <a:defRPr sz="1400">
                          <a:solidFill>
                            <a:schemeClr val="tx1"/>
                          </a:solidFill>
                          <a:latin typeface="Constantia" charset="0"/>
                        </a:defRPr>
                      </a:lvl6pPr>
                      <a:lvl7pPr marL="2971800" indent="-228600" eaLnBrk="0" fontAlgn="base" hangingPunct="0">
                        <a:spcBef>
                          <a:spcPts val="338"/>
                        </a:spcBef>
                        <a:spcAft>
                          <a:spcPct val="0"/>
                        </a:spcAft>
                        <a:buClr>
                          <a:srgbClr val="D6903D"/>
                        </a:buClr>
                        <a:buSzPct val="85000"/>
                        <a:buFont typeface="Wingdings 2" charset="2"/>
                        <a:defRPr sz="1400">
                          <a:solidFill>
                            <a:schemeClr val="tx1"/>
                          </a:solidFill>
                          <a:latin typeface="Constantia" charset="0"/>
                        </a:defRPr>
                      </a:lvl7pPr>
                      <a:lvl8pPr marL="3429000" indent="-228600" eaLnBrk="0" fontAlgn="base" hangingPunct="0">
                        <a:spcBef>
                          <a:spcPts val="338"/>
                        </a:spcBef>
                        <a:spcAft>
                          <a:spcPct val="0"/>
                        </a:spcAft>
                        <a:buClr>
                          <a:srgbClr val="D6903D"/>
                        </a:buClr>
                        <a:buSzPct val="85000"/>
                        <a:buFont typeface="Wingdings 2" charset="2"/>
                        <a:defRPr sz="1400">
                          <a:solidFill>
                            <a:schemeClr val="tx1"/>
                          </a:solidFill>
                          <a:latin typeface="Constantia" charset="0"/>
                        </a:defRPr>
                      </a:lvl8pPr>
                      <a:lvl9pPr marL="3886200" indent="-228600" eaLnBrk="0" fontAlgn="base" hangingPunct="0">
                        <a:spcBef>
                          <a:spcPts val="338"/>
                        </a:spcBef>
                        <a:spcAft>
                          <a:spcPct val="0"/>
                        </a:spcAft>
                        <a:buClr>
                          <a:srgbClr val="D6903D"/>
                        </a:buClr>
                        <a:buSzPct val="85000"/>
                        <a:buFont typeface="Wingdings 2" charset="2"/>
                        <a:defRPr sz="1400">
                          <a:solidFill>
                            <a:schemeClr val="tx1"/>
                          </a:solidFill>
                          <a:latin typeface="Constantia"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a:ln>
                          <a:noFill/>
                        </a:ln>
                        <a:solidFill>
                          <a:schemeClr val="tx1"/>
                        </a:solidFill>
                        <a:effectLst/>
                        <a:latin typeface="Comic Sans MS" charset="0"/>
                      </a:endParaRPr>
                    </a:p>
                  </a:txBody>
                  <a:tcPr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2534"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CDED039-CBB7-2A45-94A9-DC202FA47E76}" type="slidenum">
              <a:rPr lang="en-US" altLang="en-US">
                <a:solidFill>
                  <a:schemeClr val="tx2"/>
                </a:solidFill>
              </a:rPr>
              <a:pPr/>
              <a:t>9</a:t>
            </a:fld>
            <a:endParaRPr lang="en-US" altLang="en-US" sz="1400">
              <a:solidFill>
                <a:schemeClr val="tx2"/>
              </a:solidFill>
            </a:endParaRPr>
          </a:p>
        </p:txBody>
      </p:sp>
      <p:sp>
        <p:nvSpPr>
          <p:cNvPr id="22535" name="Rectangle 2"/>
          <p:cNvSpPr>
            <a:spLocks noChangeArrowheads="1"/>
          </p:cNvSpPr>
          <p:nvPr/>
        </p:nvSpPr>
        <p:spPr bwMode="auto">
          <a:xfrm>
            <a:off x="8577263" y="6470650"/>
            <a:ext cx="460375" cy="2778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grpSp>
        <p:nvGrpSpPr>
          <p:cNvPr id="1332229" name="Group 5"/>
          <p:cNvGrpSpPr>
            <a:grpSpLocks/>
          </p:cNvGrpSpPr>
          <p:nvPr/>
        </p:nvGrpSpPr>
        <p:grpSpPr bwMode="auto">
          <a:xfrm>
            <a:off x="218681" y="4533900"/>
            <a:ext cx="8818957" cy="2324100"/>
            <a:chOff x="158" y="2856"/>
            <a:chExt cx="5322" cy="1464"/>
          </a:xfrm>
        </p:grpSpPr>
        <p:sp>
          <p:nvSpPr>
            <p:cNvPr id="22545" name="Rectangle 6"/>
            <p:cNvSpPr>
              <a:spLocks noChangeArrowheads="1"/>
            </p:cNvSpPr>
            <p:nvPr/>
          </p:nvSpPr>
          <p:spPr bwMode="auto">
            <a:xfrm>
              <a:off x="158" y="3048"/>
              <a:ext cx="4424" cy="1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400" dirty="0">
                  <a:latin typeface="Comic Sans MS" charset="0"/>
                </a:rPr>
                <a:t>Law</a:t>
              </a:r>
              <a:br>
                <a:rPr lang="en-US" altLang="en-US" sz="2400" dirty="0">
                  <a:latin typeface="Comic Sans MS" charset="0"/>
                </a:rPr>
              </a:br>
              <a:r>
                <a:rPr lang="en-US" altLang="en-US" sz="2400" dirty="0">
                  <a:latin typeface="Comic Sans MS" charset="0"/>
                </a:rPr>
                <a:t>  </a:t>
              </a:r>
              <a:r>
                <a:rPr lang="en-US" altLang="en-US" sz="2000" dirty="0">
                  <a:latin typeface="Comic Sans MS" charset="0"/>
                </a:rPr>
                <a:t>- </a:t>
              </a:r>
              <a:r>
                <a:rPr lang="en-US" altLang="en-US" dirty="0">
                  <a:latin typeface="Comic Sans MS" charset="0"/>
                </a:rPr>
                <a:t>Stanford CT approaches include AI, temporal logic,</a:t>
              </a:r>
              <a:br>
                <a:rPr lang="en-US" altLang="en-US" dirty="0">
                  <a:latin typeface="Comic Sans MS" charset="0"/>
                </a:rPr>
              </a:br>
              <a:r>
                <a:rPr lang="en-US" altLang="en-US" dirty="0">
                  <a:latin typeface="Comic Sans MS" charset="0"/>
                </a:rPr>
                <a:t>         state machines, process algebras, petri nets</a:t>
              </a:r>
              <a:br>
                <a:rPr lang="en-US" altLang="en-US" dirty="0">
                  <a:latin typeface="Comic Sans MS" charset="0"/>
                </a:rPr>
              </a:br>
              <a:r>
                <a:rPr lang="en-US" altLang="en-US" dirty="0">
                  <a:latin typeface="Comic Sans MS" charset="0"/>
                </a:rPr>
                <a:t>   - POIROT Project on fraud investigation is creating a detailed</a:t>
              </a:r>
              <a:br>
                <a:rPr lang="en-US" altLang="en-US" dirty="0">
                  <a:latin typeface="Comic Sans MS" charset="0"/>
                </a:rPr>
              </a:br>
              <a:r>
                <a:rPr lang="en-US" altLang="en-US" dirty="0">
                  <a:latin typeface="Comic Sans MS" charset="0"/>
                </a:rPr>
                <a:t>         ontology of European law</a:t>
              </a:r>
              <a:br>
                <a:rPr lang="en-US" altLang="en-US" dirty="0">
                  <a:latin typeface="Comic Sans MS" charset="0"/>
                </a:rPr>
              </a:br>
              <a:r>
                <a:rPr lang="en-US" altLang="en-US" dirty="0">
                  <a:latin typeface="Comic Sans MS" charset="0"/>
                </a:rPr>
                <a:t>   - Sherlock Project on crime scene investigation</a:t>
              </a:r>
            </a:p>
          </p:txBody>
        </p:sp>
        <p:pic>
          <p:nvPicPr>
            <p:cNvPr id="22546" name="Picture 7" descr="Cartoon of lawy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6" y="2856"/>
              <a:ext cx="734" cy="1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32232" name="Group 8" descr="Surgical image"/>
          <p:cNvGrpSpPr>
            <a:grpSpLocks/>
          </p:cNvGrpSpPr>
          <p:nvPr/>
        </p:nvGrpSpPr>
        <p:grpSpPr bwMode="auto">
          <a:xfrm>
            <a:off x="0" y="544513"/>
            <a:ext cx="9144000" cy="2503487"/>
            <a:chOff x="0" y="343"/>
            <a:chExt cx="5760" cy="1577"/>
          </a:xfrm>
        </p:grpSpPr>
        <p:sp>
          <p:nvSpPr>
            <p:cNvPr id="22542" name="Rectangle 9"/>
            <p:cNvSpPr>
              <a:spLocks noChangeArrowheads="1"/>
            </p:cNvSpPr>
            <p:nvPr/>
          </p:nvSpPr>
          <p:spPr bwMode="auto">
            <a:xfrm>
              <a:off x="0" y="584"/>
              <a:ext cx="4424" cy="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400">
                  <a:latin typeface="Comic Sans MS" charset="0"/>
                </a:rPr>
                <a:t>Medicine</a:t>
              </a:r>
              <a:br>
                <a:rPr lang="en-US" altLang="en-US" sz="2400">
                  <a:latin typeface="Comic Sans MS" charset="0"/>
                </a:rPr>
              </a:br>
              <a:r>
                <a:rPr lang="en-US" altLang="en-US" sz="2400">
                  <a:latin typeface="Comic Sans MS" charset="0"/>
                </a:rPr>
                <a:t>  </a:t>
              </a:r>
              <a:r>
                <a:rPr lang="en-US" altLang="en-US" sz="2000">
                  <a:latin typeface="Comic Sans MS" charset="0"/>
                </a:rPr>
                <a:t>- </a:t>
              </a:r>
              <a:r>
                <a:rPr lang="en-US" altLang="en-US">
                  <a:latin typeface="Comic Sans MS" charset="0"/>
                </a:rPr>
                <a:t>Robotic surgery</a:t>
              </a:r>
              <a:br>
                <a:rPr lang="en-US" altLang="en-US">
                  <a:latin typeface="Comic Sans MS" charset="0"/>
                </a:rPr>
              </a:br>
              <a:r>
                <a:rPr lang="en-US" altLang="en-US">
                  <a:latin typeface="Comic Sans MS" charset="0"/>
                </a:rPr>
                <a:t>   - Electronic health records require privacy technologies</a:t>
              </a:r>
              <a:br>
                <a:rPr lang="en-US" altLang="en-US">
                  <a:latin typeface="Comic Sans MS" charset="0"/>
                </a:rPr>
              </a:br>
              <a:r>
                <a:rPr lang="en-US" altLang="en-US">
                  <a:latin typeface="Comic Sans MS" charset="0"/>
                </a:rPr>
                <a:t>   - Scientific visualization enables virtual colonoscopy</a:t>
              </a:r>
            </a:p>
          </p:txBody>
        </p:sp>
        <p:pic>
          <p:nvPicPr>
            <p:cNvPr id="22543" name="Picture 10" descr="Virtual Colonoscop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0" y="343"/>
              <a:ext cx="1800" cy="1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2544" name="Text Box 11"/>
            <p:cNvSpPr txBox="1">
              <a:spLocks noChangeArrowheads="1"/>
            </p:cNvSpPr>
            <p:nvPr/>
          </p:nvSpPr>
          <p:spPr bwMode="auto">
            <a:xfrm>
              <a:off x="4280" y="1785"/>
              <a:ext cx="1352"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altLang="en-US" sz="800"/>
                <a:t>Credit: University of Utah</a:t>
              </a:r>
              <a:endParaRPr lang="en-US" altLang="en-US"/>
            </a:p>
          </p:txBody>
        </p:sp>
      </p:grpSp>
      <p:grpSp>
        <p:nvGrpSpPr>
          <p:cNvPr id="1332242" name="Group 18" descr="Old painting "/>
          <p:cNvGrpSpPr>
            <a:grpSpLocks/>
          </p:cNvGrpSpPr>
          <p:nvPr/>
        </p:nvGrpSpPr>
        <p:grpSpPr bwMode="auto">
          <a:xfrm>
            <a:off x="215900" y="2617788"/>
            <a:ext cx="9059863" cy="2209800"/>
            <a:chOff x="136" y="1649"/>
            <a:chExt cx="5707" cy="1392"/>
          </a:xfrm>
        </p:grpSpPr>
        <p:pic>
          <p:nvPicPr>
            <p:cNvPr id="22540" name="Picture 19" descr="e3_3_1_1h_west_euro_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 y="1649"/>
              <a:ext cx="1752" cy="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1" name="Rectangle 20"/>
            <p:cNvSpPr>
              <a:spLocks noChangeArrowheads="1"/>
            </p:cNvSpPr>
            <p:nvPr/>
          </p:nvSpPr>
          <p:spPr bwMode="auto">
            <a:xfrm>
              <a:off x="1888" y="1847"/>
              <a:ext cx="3955" cy="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400">
                  <a:latin typeface="Comic Sans MS" charset="0"/>
                </a:rPr>
                <a:t>Humanities</a:t>
              </a:r>
              <a:br>
                <a:rPr lang="en-US" altLang="en-US" sz="2400">
                  <a:latin typeface="Comic Sans MS" charset="0"/>
                </a:rPr>
              </a:br>
              <a:r>
                <a:rPr lang="en-US" altLang="en-US" sz="2400">
                  <a:latin typeface="Comic Sans MS" charset="0"/>
                </a:rPr>
                <a:t>  </a:t>
              </a:r>
              <a:r>
                <a:rPr lang="en-US" altLang="en-US" sz="2000">
                  <a:latin typeface="Comic Sans MS" charset="0"/>
                </a:rPr>
                <a:t>- </a:t>
              </a:r>
              <a:r>
                <a:rPr lang="en-US" altLang="en-US">
                  <a:latin typeface="Comic Sans MS" charset="0"/>
                </a:rPr>
                <a:t>What do you do with a million books?</a:t>
              </a:r>
              <a:br>
                <a:rPr lang="en-US" altLang="en-US">
                  <a:latin typeface="Comic Sans MS" charset="0"/>
                </a:rPr>
              </a:br>
              <a:r>
                <a:rPr lang="en-US" altLang="en-US">
                  <a:latin typeface="Comic Sans MS" charset="0"/>
                </a:rPr>
                <a:t>          Nat’l Endowment for the Humanities</a:t>
              </a:r>
              <a:br>
                <a:rPr lang="en-US" altLang="en-US">
                  <a:latin typeface="Comic Sans MS" charset="0"/>
                </a:rPr>
              </a:br>
              <a:r>
                <a:rPr lang="en-US" altLang="en-US">
                  <a:latin typeface="Comic Sans MS" charset="0"/>
                </a:rPr>
                <a:t>          Inst of Museum and Library Services</a:t>
              </a:r>
            </a:p>
          </p:txBody>
        </p:sp>
      </p:grpSp>
      <p:sp>
        <p:nvSpPr>
          <p:cNvPr id="22539" name="TextBox 17"/>
          <p:cNvSpPr txBox="1">
            <a:spLocks noChangeArrowheads="1"/>
          </p:cNvSpPr>
          <p:nvPr/>
        </p:nvSpPr>
        <p:spPr bwMode="auto">
          <a:xfrm>
            <a:off x="6670675" y="6199188"/>
            <a:ext cx="17589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a:latin typeface="Calisto MT" charset="0"/>
              </a:rPr>
              <a:t>Jeanette Wing, 2008</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223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3224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322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7209</TotalTime>
  <Words>1352</Words>
  <Application>Microsoft Macintosh PowerPoint</Application>
  <PresentationFormat>On-screen Show (4:3)</PresentationFormat>
  <Paragraphs>266</Paragraphs>
  <Slides>35</Slides>
  <Notes>14</Notes>
  <HiddenSlides>5</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 Light</vt:lpstr>
      <vt:lpstr>Calisto MT</vt:lpstr>
      <vt:lpstr>Comic Sans MS</vt:lpstr>
      <vt:lpstr>Constantia</vt:lpstr>
      <vt:lpstr>Symbol</vt:lpstr>
      <vt:lpstr>Tahoma</vt:lpstr>
      <vt:lpstr>Times New Roman</vt:lpstr>
      <vt:lpstr>Wingdings 2</vt:lpstr>
      <vt:lpstr>Paper</vt:lpstr>
      <vt:lpstr>Computational Thinking</vt:lpstr>
      <vt:lpstr>Time</vt:lpstr>
      <vt:lpstr>Introduction to programming</vt:lpstr>
      <vt:lpstr>Computational Thinking</vt:lpstr>
      <vt:lpstr>CT in Other Sciences, Math, and Engineering</vt:lpstr>
      <vt:lpstr>CT in Other Sciences, Math, and Engineering</vt:lpstr>
      <vt:lpstr>CT in Other Sciences, Math, and Engineering</vt:lpstr>
      <vt:lpstr>CT for Society</vt:lpstr>
      <vt:lpstr>CT for Society</vt:lpstr>
      <vt:lpstr>CT for Society</vt:lpstr>
      <vt:lpstr>CT for Society</vt:lpstr>
      <vt:lpstr>Computational Thinking</vt:lpstr>
      <vt:lpstr>Decomposition</vt:lpstr>
      <vt:lpstr>PowerPoint Presentation</vt:lpstr>
      <vt:lpstr>PowerPoint Presentation</vt:lpstr>
      <vt:lpstr>Decomposition</vt:lpstr>
      <vt:lpstr>Computational Thinking</vt:lpstr>
      <vt:lpstr>Pattern Recognition</vt:lpstr>
      <vt:lpstr>Pattern Recognition</vt:lpstr>
      <vt:lpstr>Pattern Recognition</vt:lpstr>
      <vt:lpstr>Pattern Recognition</vt:lpstr>
      <vt:lpstr>Pattern Recognition</vt:lpstr>
      <vt:lpstr>Pattern Recognition</vt:lpstr>
      <vt:lpstr>Pattern Recognition</vt:lpstr>
      <vt:lpstr>Illusions of competence</vt:lpstr>
      <vt:lpstr>Computational Thinking</vt:lpstr>
      <vt:lpstr>PowerPoint Presentation</vt:lpstr>
      <vt:lpstr>Generalization and Abstraction</vt:lpstr>
      <vt:lpstr>Abstractions</vt:lpstr>
      <vt:lpstr>Generalization and Abstraction</vt:lpstr>
      <vt:lpstr>Generalization and Abstraction</vt:lpstr>
      <vt:lpstr>Computational Thinking</vt:lpstr>
      <vt:lpstr>Algorithmic Thinking</vt:lpstr>
      <vt:lpstr>Move a Robot</vt:lpstr>
      <vt:lpstr>Conclusion</vt:lpstr>
    </vt:vector>
  </TitlesOfParts>
  <Company>Jane  Krauss</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Computational Thinking for Everyone</dc:title>
  <dc:creator>Jane  Krauss</dc:creator>
  <cp:lastModifiedBy>Carroll Mckay W</cp:lastModifiedBy>
  <cp:revision>79</cp:revision>
  <cp:lastPrinted>2000-01-27T19:31:12Z</cp:lastPrinted>
  <dcterms:created xsi:type="dcterms:W3CDTF">2009-01-05T21:17:27Z</dcterms:created>
  <dcterms:modified xsi:type="dcterms:W3CDTF">2019-01-23T15:48:47Z</dcterms:modified>
</cp:coreProperties>
</file>