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568" autoAdjust="0"/>
  </p:normalViewPr>
  <p:slideViewPr>
    <p:cSldViewPr>
      <p:cViewPr varScale="1">
        <p:scale>
          <a:sx n="210" d="100"/>
          <a:sy n="210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55" d="100"/>
        <a:sy n="3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6BBC-CE7B-4580-AAFD-C109938E4058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1E26C-D0E0-4C04-A3B7-4E0260E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9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0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Ask if you have questions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172200"/>
            <a:ext cx="5334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048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52400"/>
            <a:ext cx="8610600" cy="428432"/>
          </a:xfrm>
        </p:spPr>
        <p:txBody>
          <a:bodyPr/>
          <a:lstStyle>
            <a:lvl1pPr marL="0" indent="0" algn="l">
              <a:buNone/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26504" y="1726096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2648"/>
            <a:ext cx="7085461" cy="2423346"/>
          </a:xfrm>
          <a:effectLst/>
        </p:spPr>
        <p:txBody>
          <a:bodyPr anchor="ctr"/>
          <a:lstStyle>
            <a:lvl1pPr algn="ctr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92875"/>
            <a:ext cx="609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457200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41910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98504" y="784860"/>
            <a:ext cx="4117848" cy="54635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27B9F4-68C8-4C85-8DD6-FA2726C4873C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0AA5-560D-4782-A973-5436F516CDE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en.wikipedia.org/wiki/Software_bug%23Etymolog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793019" cy="1793167"/>
          </a:xfrm>
        </p:spPr>
        <p:txBody>
          <a:bodyPr/>
          <a:lstStyle/>
          <a:p>
            <a:r>
              <a:rPr lang="en-US" sz="4000" dirty="0" smtClean="0"/>
              <a:t>Introduction to Programming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674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is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Programming is the activity of creating a set of detailed instructions (</a:t>
            </a:r>
            <a:r>
              <a:rPr lang="en-US" b="1" dirty="0"/>
              <a:t>p</a:t>
            </a:r>
            <a:r>
              <a:rPr lang="en-US" b="1" dirty="0" smtClean="0"/>
              <a:t>rogram</a:t>
            </a:r>
            <a:r>
              <a:rPr lang="en-US" dirty="0" smtClean="0"/>
              <a:t>) that when carried out on a consistent set of inputs will result in a consistent set of results.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Programming has been around for several hundred years.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Early examples include: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Music boxes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Automata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Jacquard loom</a:t>
            </a:r>
          </a:p>
          <a:p>
            <a:pPr>
              <a:spcBef>
                <a:spcPts val="1800"/>
              </a:spcBef>
            </a:pPr>
            <a:endParaRPr lang="en-US" dirty="0" smtClean="0"/>
          </a:p>
          <a:p>
            <a:pPr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1" dirty="0" smtClean="0"/>
              <a:t>Requirements</a:t>
            </a:r>
            <a:r>
              <a:rPr lang="en-US" dirty="0" smtClean="0"/>
              <a:t> – Documenting the specifications of the problem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Design</a:t>
            </a:r>
            <a:r>
              <a:rPr lang="en-US" dirty="0" smtClean="0"/>
              <a:t> – Creating the algorithm to solve the problem 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Coding</a:t>
            </a:r>
            <a:r>
              <a:rPr lang="en-US" dirty="0" smtClean="0"/>
              <a:t> – Translating the algorithm into instructions the computer can understand (the program)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Testing</a:t>
            </a:r>
            <a:r>
              <a:rPr lang="en-US" dirty="0" smtClean="0"/>
              <a:t> – Exercising the program to ensure the expected results are achieved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Debugging</a:t>
            </a:r>
            <a:r>
              <a:rPr lang="en-US" dirty="0" smtClean="0"/>
              <a:t> – If the expected results are not achieved; correcting the algorithm or program to address the “</a:t>
            </a:r>
            <a:r>
              <a:rPr lang="en-US" dirty="0" smtClean="0">
                <a:hlinkClick r:id="rId2"/>
              </a:rPr>
              <a:t>bugs</a:t>
            </a:r>
            <a:r>
              <a:rPr lang="en-US" dirty="0" smtClean="0"/>
              <a:t>”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Retesting</a:t>
            </a:r>
            <a:r>
              <a:rPr lang="en-US" dirty="0" smtClean="0"/>
              <a:t> – Repeating all the testing to ensure the changes solved the problem(s) and didn’t create new problems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Publishing</a:t>
            </a:r>
            <a:r>
              <a:rPr lang="en-US" dirty="0" smtClean="0"/>
              <a:t> – Making the program available to the users</a:t>
            </a:r>
          </a:p>
        </p:txBody>
      </p:sp>
    </p:spTree>
    <p:extLst>
      <p:ext uri="{BB962C8B-B14F-4D97-AF65-F5344CB8AC3E}">
        <p14:creationId xmlns:p14="http://schemas.microsoft.com/office/powerpoint/2010/main" val="11473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and Resolving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Avoiding Bugs: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Clear specifications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Using known tested components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Incremental coding – start with one path/function and add 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Test on sample data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Identifying and Resolving Bugs: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Testing while incrementally coding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Keeping a copy of the last “good” version of the program to fall back to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Including intermediate displays of data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Getting a second set of eyes to review the code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5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Detailed instructions for resolving a problem</a:t>
            </a:r>
          </a:p>
          <a:p>
            <a:r>
              <a:rPr lang="en-US" dirty="0" smtClean="0"/>
              <a:t>Various languages and techniques are used to create and document algorithms</a:t>
            </a:r>
          </a:p>
          <a:p>
            <a:r>
              <a:rPr lang="en-US" dirty="0" smtClean="0"/>
              <a:t>One approach is simple English statements that includes conditionals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6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Lab or Not To Lab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it Monday, Wednesday or Friday and time for CSCI 1150 ?</a:t>
            </a:r>
          </a:p>
          <a:p>
            <a:pPr lvl="1"/>
            <a:r>
              <a:rPr lang="en-US" dirty="0" smtClean="0"/>
              <a:t>If “yes” proceed, else skip to END</a:t>
            </a:r>
          </a:p>
          <a:p>
            <a:pPr lvl="1"/>
            <a:endParaRPr lang="en-US" sz="1300" dirty="0" smtClean="0"/>
          </a:p>
          <a:p>
            <a:r>
              <a:rPr lang="en-US" dirty="0" smtClean="0"/>
              <a:t>Do I remember if there is lab today?</a:t>
            </a:r>
          </a:p>
          <a:p>
            <a:pPr lvl="1"/>
            <a:r>
              <a:rPr lang="en-US" dirty="0" smtClean="0"/>
              <a:t>If yes, skip to GO TO LAB, else proceed</a:t>
            </a:r>
          </a:p>
          <a:p>
            <a:pPr lvl="3"/>
            <a:endParaRPr lang="en-US" sz="1300" dirty="0"/>
          </a:p>
          <a:p>
            <a:r>
              <a:rPr lang="en-US" dirty="0" smtClean="0"/>
              <a:t>Go to KOM </a:t>
            </a:r>
            <a:r>
              <a:rPr lang="en-US" dirty="0" smtClean="0"/>
              <a:t>307</a:t>
            </a:r>
            <a:endParaRPr lang="en-US" dirty="0" smtClean="0"/>
          </a:p>
          <a:p>
            <a:pPr lvl="3"/>
            <a:endParaRPr lang="en-US" sz="1300" dirty="0" smtClean="0"/>
          </a:p>
          <a:p>
            <a:r>
              <a:rPr lang="en-US" dirty="0" smtClean="0"/>
              <a:t>Is the room empty?</a:t>
            </a:r>
          </a:p>
          <a:p>
            <a:pPr lvl="1"/>
            <a:r>
              <a:rPr lang="en-US" dirty="0" smtClean="0"/>
              <a:t>If yes, proceed, else, enter KOM </a:t>
            </a:r>
            <a:r>
              <a:rPr lang="en-US" dirty="0" smtClean="0"/>
              <a:t>307 and </a:t>
            </a:r>
            <a:r>
              <a:rPr lang="en-US" dirty="0" smtClean="0"/>
              <a:t>sit down</a:t>
            </a:r>
          </a:p>
          <a:p>
            <a:pPr lvl="1"/>
            <a:endParaRPr lang="en-US" sz="1300" dirty="0" smtClean="0"/>
          </a:p>
          <a:p>
            <a:pPr marL="0" indent="0">
              <a:buNone/>
            </a:pPr>
            <a:r>
              <a:rPr lang="en-US" u="sng" dirty="0" smtClean="0"/>
              <a:t>GO TO LAB</a:t>
            </a:r>
          </a:p>
          <a:p>
            <a:r>
              <a:rPr lang="en-US" dirty="0" smtClean="0"/>
              <a:t>Sit down, login and starting working on the next lab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u="sng" dirty="0" smtClean="0"/>
              <a:t>END</a:t>
            </a:r>
          </a:p>
          <a:p>
            <a:pPr marL="342900" indent="-342900"/>
            <a:r>
              <a:rPr lang="en-US" dirty="0" smtClean="0"/>
              <a:t>Bummer no CSCI 1150 today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4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Form into teams</a:t>
            </a:r>
          </a:p>
          <a:p>
            <a:r>
              <a:rPr lang="en-US" dirty="0" smtClean="0"/>
              <a:t>Appoint/volunteer someone who will transcribe your algorithm as described previously</a:t>
            </a:r>
          </a:p>
          <a:p>
            <a:r>
              <a:rPr lang="en-US" dirty="0" smtClean="0"/>
              <a:t>Solve the following problem</a:t>
            </a:r>
          </a:p>
          <a:p>
            <a:r>
              <a:rPr lang="en-US" dirty="0" smtClean="0"/>
              <a:t>You have 20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6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Peanut Butter Sandwich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Describe the algorithm to describe how you make a peanut butter sandwich</a:t>
            </a:r>
          </a:p>
          <a:p>
            <a:endParaRPr lang="en-US" dirty="0" smtClean="0"/>
          </a:p>
          <a:p>
            <a:r>
              <a:rPr lang="en-US" dirty="0" smtClean="0"/>
              <a:t>The sandwich is to include two pieces of bread with </a:t>
            </a:r>
            <a:r>
              <a:rPr lang="en-US" dirty="0"/>
              <a:t>p</a:t>
            </a:r>
            <a:r>
              <a:rPr lang="en-US" dirty="0" smtClean="0"/>
              <a:t>eanut butter between the pieces of bread</a:t>
            </a:r>
          </a:p>
          <a:p>
            <a:endParaRPr lang="en-US" dirty="0" smtClean="0"/>
          </a:p>
          <a:p>
            <a:r>
              <a:rPr lang="en-US" dirty="0" smtClean="0"/>
              <a:t>You have been given: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loaf of bread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jar of peanut butter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plate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knife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spoon</a:t>
            </a:r>
          </a:p>
          <a:p>
            <a:pPr lvl="1"/>
            <a:r>
              <a:rPr lang="en-US" dirty="0" smtClean="0"/>
              <a:t>1 fork</a:t>
            </a:r>
          </a:p>
          <a:p>
            <a:pPr lvl="1"/>
            <a:endParaRPr lang="en-US" dirty="0"/>
          </a:p>
          <a:p>
            <a:r>
              <a:rPr lang="en-US" dirty="0" smtClean="0"/>
              <a:t>Don’t make any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Remember, your job is to make a peanut butter sandwich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14600"/>
            <a:ext cx="3124200" cy="267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90570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BasicLecture</Template>
  <TotalTime>127</TotalTime>
  <Words>451</Words>
  <Application>Microsoft Macintosh PowerPoint</Application>
  <PresentationFormat>On-screen Show (4:3)</PresentationFormat>
  <Paragraphs>75</Paragraphs>
  <Slides>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Custom Design</vt:lpstr>
      <vt:lpstr>Slipstream</vt:lpstr>
      <vt:lpstr>1_Custom Design</vt:lpstr>
      <vt:lpstr>Introduction to Programming</vt:lpstr>
      <vt:lpstr>So, What is Programming?</vt:lpstr>
      <vt:lpstr>Programming Lifecycle</vt:lpstr>
      <vt:lpstr>Avoiding and Resolving Bugs</vt:lpstr>
      <vt:lpstr>Algorithms</vt:lpstr>
      <vt:lpstr>Go To Lab or Not To Lab Algorithm?</vt:lpstr>
      <vt:lpstr>Your Assignment</vt:lpstr>
      <vt:lpstr>Making a Peanut Butter Sandwich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</dc:title>
  <dc:creator>DanJ</dc:creator>
  <cp:lastModifiedBy>Hyrum Carroll</cp:lastModifiedBy>
  <cp:revision>20</cp:revision>
  <cp:lastPrinted>2016-09-19T18:57:05Z</cp:lastPrinted>
  <dcterms:created xsi:type="dcterms:W3CDTF">2011-09-28T12:22:15Z</dcterms:created>
  <dcterms:modified xsi:type="dcterms:W3CDTF">2016-09-19T19:31:54Z</dcterms:modified>
</cp:coreProperties>
</file>