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9" r:id="rId2"/>
    <p:sldId id="280" r:id="rId3"/>
    <p:sldId id="287" r:id="rId4"/>
    <p:sldId id="286" r:id="rId5"/>
    <p:sldId id="288" r:id="rId6"/>
    <p:sldId id="285" r:id="rId7"/>
    <p:sldId id="277" r:id="rId8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737871A-1D8B-4DB6-853E-00B63ADAC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1105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10075"/>
            <a:ext cx="5588000" cy="417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E7349ADF-F040-444A-BA09-E7733FCFB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58111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9F571-C421-4AE0-90B6-94C74D2B9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1588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B9FD8-6C3B-477F-98ED-A8577A417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165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59CC8-C275-4745-827B-922B45292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3137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6D27D-8F4E-4CA9-AD9F-E0EF55B61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43872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BAC3C-0F87-43BC-BE49-93EC73C4E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8985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4EB12-79DD-4E21-8B44-0A2D03367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27186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2CFF3-4FDB-4B6F-8DF0-202CA43FA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589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84E8D-3B78-4F10-9121-A8FB9E1F0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6455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94273-654D-4575-B5A6-B8A43117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2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861DF-7EEA-4C8F-A69F-89F4FA885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10844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B0F3C-EE95-40B1-A153-9286ED185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4503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29482-D9C7-4619-8656-FF1572305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6108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28A7573-4C70-4C81-AC5A-79A0E552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dmissions.columbusstate.edu/international/" TargetMode="External"/><Relationship Id="rId2" Type="http://schemas.openxmlformats.org/officeDocument/2006/relationships/hyperlink" Target="http://www.ets.org/toefl/ibt/prepar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s@columbusstate.edu" TargetMode="External"/><Relationship Id="rId2" Type="http://schemas.openxmlformats.org/officeDocument/2006/relationships/hyperlink" Target="http://cs.columbusstate.edu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wsummers_wayne@columbusstate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8610600" cy="3505200"/>
          </a:xfrm>
        </p:spPr>
        <p:txBody>
          <a:bodyPr/>
          <a:lstStyle/>
          <a:p>
            <a:r>
              <a:rPr lang="en-US" sz="5400" dirty="0" smtClean="0">
                <a:solidFill>
                  <a:srgbClr val="3366CC"/>
                </a:solidFill>
                <a:latin typeface="Georgia" pitchFamily="18" charset="0"/>
              </a:rPr>
              <a:t/>
            </a:r>
            <a:br>
              <a:rPr lang="en-US" sz="5400" dirty="0" smtClean="0">
                <a:solidFill>
                  <a:srgbClr val="3366CC"/>
                </a:solidFill>
                <a:latin typeface="Georgia" pitchFamily="18" charset="0"/>
              </a:rPr>
            </a:br>
            <a:r>
              <a:rPr lang="en-US" sz="4800" dirty="0" smtClean="0">
                <a:solidFill>
                  <a:srgbClr val="3366CC"/>
                </a:solidFill>
                <a:latin typeface="Georgia" pitchFamily="18" charset="0"/>
              </a:rPr>
              <a:t>PRESENTATION</a:t>
            </a:r>
            <a:r>
              <a:rPr lang="en-US" sz="4000" dirty="0" smtClean="0">
                <a:solidFill>
                  <a:srgbClr val="3366CC"/>
                </a:solidFill>
                <a:latin typeface="Georgia" pitchFamily="18" charset="0"/>
              </a:rPr>
              <a:t/>
            </a:r>
            <a:br>
              <a:rPr lang="en-US" sz="4000" dirty="0" smtClean="0">
                <a:solidFill>
                  <a:srgbClr val="3366CC"/>
                </a:solidFill>
                <a:latin typeface="Georgia" pitchFamily="18" charset="0"/>
              </a:rPr>
            </a:br>
            <a:r>
              <a:rPr lang="en-US" sz="4000" dirty="0" smtClean="0">
                <a:solidFill>
                  <a:srgbClr val="3366CC"/>
                </a:solidFill>
                <a:latin typeface="Georgia" pitchFamily="18" charset="0"/>
              </a:rPr>
              <a:t>to</a:t>
            </a:r>
            <a:br>
              <a:rPr lang="en-US" sz="4000" dirty="0" smtClean="0">
                <a:solidFill>
                  <a:srgbClr val="3366CC"/>
                </a:solidFill>
                <a:latin typeface="Georgia" pitchFamily="18" charset="0"/>
              </a:rPr>
            </a:br>
            <a:r>
              <a:rPr lang="en-US" sz="4000" dirty="0" smtClean="0">
                <a:solidFill>
                  <a:srgbClr val="3366CC"/>
                </a:solidFill>
                <a:latin typeface="Georgia" pitchFamily="18" charset="0"/>
              </a:rPr>
              <a:t>BEIJING INSTITUTE of PETROCHEMICAL TECHNOLOGY</a:t>
            </a:r>
            <a:r>
              <a:rPr lang="en-US" dirty="0" smtClean="0">
                <a:solidFill>
                  <a:srgbClr val="3366CC"/>
                </a:solidFill>
                <a:latin typeface="Georgia" pitchFamily="18" charset="0"/>
              </a:rPr>
              <a:t/>
            </a:r>
            <a:br>
              <a:rPr lang="en-US" dirty="0" smtClean="0">
                <a:solidFill>
                  <a:srgbClr val="3366CC"/>
                </a:solidFill>
                <a:latin typeface="Georgia" pitchFamily="18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657600"/>
            <a:ext cx="6705600" cy="2438400"/>
          </a:xfrm>
        </p:spPr>
        <p:txBody>
          <a:bodyPr/>
          <a:lstStyle/>
          <a:p>
            <a:r>
              <a:rPr lang="en-US" dirty="0" smtClean="0"/>
              <a:t>Dr. Wayne Summers</a:t>
            </a:r>
          </a:p>
          <a:p>
            <a:r>
              <a:rPr lang="en-US" dirty="0" smtClean="0"/>
              <a:t>TSYS School of Computer Science</a:t>
            </a:r>
          </a:p>
          <a:p>
            <a:r>
              <a:rPr lang="en-US" dirty="0" smtClean="0"/>
              <a:t>	Columbus State University</a:t>
            </a:r>
          </a:p>
          <a:p>
            <a:r>
              <a:rPr lang="en-US" dirty="0" smtClean="0"/>
              <a:t>7 May 2012</a:t>
            </a:r>
            <a:endParaRPr lang="en-US" dirty="0"/>
          </a:p>
        </p:txBody>
      </p:sp>
      <p:pic>
        <p:nvPicPr>
          <p:cNvPr id="4" name="Picture 7" descr="C:\Documents and Settings\CSU\My Documents\images\CSTA\lydia-shamim-studen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1000"/>
            <a:ext cx="1930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H:\images\oxford pics\science-museum\difference-engine-cla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12000" y="228600"/>
            <a:ext cx="2032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MPj0410084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800600"/>
            <a:ext cx="10572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MPj0402141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01000" y="4495800"/>
            <a:ext cx="8382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1"/>
            <a:ext cx="8763000" cy="3886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Overview of Columbus State University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Q&amp;A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Overview of School of Computer Science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Q&amp;A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Guidelines for BIPT Students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Q&amp;A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868362"/>
          </a:xfrm>
        </p:spPr>
        <p:txBody>
          <a:bodyPr/>
          <a:lstStyle/>
          <a:p>
            <a:r>
              <a:rPr lang="en-US" sz="4000" b="1" dirty="0" smtClean="0"/>
              <a:t>STEP </a:t>
            </a:r>
            <a:r>
              <a:rPr lang="en-US" sz="4000" b="1" dirty="0" smtClean="0"/>
              <a:t>1- March-November (in China)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sz="2800" dirty="0" smtClean="0"/>
              <a:t>Prepare for the TOEFL Test and take </a:t>
            </a:r>
            <a:r>
              <a:rPr lang="en-US" sz="2800" dirty="0" smtClean="0"/>
              <a:t>no later than </a:t>
            </a:r>
            <a:r>
              <a:rPr lang="en-US" sz="2800" b="1" dirty="0" smtClean="0"/>
              <a:t>October</a:t>
            </a:r>
            <a:r>
              <a:rPr lang="en-US" sz="28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smtClean="0">
                <a:hlinkClick r:id="rId2"/>
              </a:rPr>
              <a:t>http://www.ets.org/toefl/ibt/prepare/</a:t>
            </a:r>
            <a:r>
              <a:rPr lang="en-US" sz="2400" dirty="0" smtClean="0"/>
              <a:t>)</a:t>
            </a:r>
            <a:endParaRPr lang="en-US" sz="2800" dirty="0" smtClean="0"/>
          </a:p>
          <a:p>
            <a:r>
              <a:rPr lang="en-US" sz="2800" dirty="0" smtClean="0"/>
              <a:t>IF minimum Internet based score of 79, or ILETS exam showing a minimum of 6. </a:t>
            </a:r>
          </a:p>
          <a:p>
            <a:pPr lvl="1"/>
            <a:r>
              <a:rPr lang="en-US" sz="2400" dirty="0" smtClean="0"/>
              <a:t>Apply for undergraduate admission to CSU by </a:t>
            </a:r>
            <a:r>
              <a:rPr lang="en-US" sz="2400" b="1" dirty="0" smtClean="0"/>
              <a:t>November 1</a:t>
            </a:r>
            <a:r>
              <a:rPr lang="en-US" sz="2400" b="1" baseline="30000" dirty="0" smtClean="0"/>
              <a:t>st</a:t>
            </a:r>
            <a:r>
              <a:rPr lang="en-US" sz="2400" b="1" dirty="0" smtClean="0"/>
              <a:t> </a:t>
            </a:r>
            <a:r>
              <a:rPr lang="en-US" sz="2400" dirty="0" smtClean="0"/>
              <a:t>(</a:t>
            </a:r>
            <a:r>
              <a:rPr lang="en-US" sz="1600" dirty="0" smtClean="0">
                <a:hlinkClick r:id="rId3"/>
              </a:rPr>
              <a:t>http://admissions.columbusstate.edu/international/</a:t>
            </a:r>
            <a:r>
              <a:rPr lang="en-US" sz="1600" dirty="0" smtClean="0"/>
              <a:t> </a:t>
            </a:r>
            <a:r>
              <a:rPr lang="en-US" sz="2400" dirty="0" smtClean="0"/>
              <a:t>) for a F-1 visa to pursue “Computer Science Undergraduate Research Certificate” commencing Spring Semester (January)</a:t>
            </a:r>
          </a:p>
          <a:p>
            <a:pPr lvl="1"/>
            <a:r>
              <a:rPr lang="en-US" sz="2400" dirty="0" smtClean="0"/>
              <a:t>Submit BIPT transcripts (in English), TOEFL score, proof of financial support, and immunization records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639762"/>
          </a:xfrm>
        </p:spPr>
        <p:txBody>
          <a:bodyPr/>
          <a:lstStyle/>
          <a:p>
            <a:r>
              <a:rPr lang="en-US" sz="3600" b="1" dirty="0" smtClean="0"/>
              <a:t>STEP </a:t>
            </a:r>
            <a:r>
              <a:rPr lang="en-US" sz="3600" b="1" dirty="0" smtClean="0"/>
              <a:t>2 (Spring (Jan-May) at CSU)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4419600"/>
          </a:xfrm>
        </p:spPr>
        <p:txBody>
          <a:bodyPr/>
          <a:lstStyle/>
          <a:p>
            <a:r>
              <a:rPr lang="en-US" sz="2400" dirty="0" smtClean="0"/>
              <a:t> </a:t>
            </a:r>
            <a:r>
              <a:rPr lang="en-US" sz="2800" dirty="0" smtClean="0"/>
              <a:t>Computer Science Undergraduate Research Certificate</a:t>
            </a:r>
            <a:endParaRPr lang="en-US" sz="2400" dirty="0" smtClean="0"/>
          </a:p>
          <a:p>
            <a:pPr lvl="1"/>
            <a:r>
              <a:rPr lang="en-US" sz="2400" dirty="0" smtClean="0"/>
              <a:t>CPSC </a:t>
            </a:r>
            <a:r>
              <a:rPr lang="en-US" sz="2400" dirty="0" smtClean="0"/>
              <a:t>4205 Senior Project &amp; Portfolio (3 Credits), </a:t>
            </a:r>
          </a:p>
          <a:p>
            <a:pPr lvl="1"/>
            <a:r>
              <a:rPr lang="en-US" sz="2400" dirty="0" smtClean="0"/>
              <a:t>CPSC 4899 Independent Study (3 Credits), </a:t>
            </a:r>
          </a:p>
          <a:p>
            <a:pPr lvl="1"/>
            <a:r>
              <a:rPr lang="en-US" sz="2400" dirty="0" smtClean="0"/>
              <a:t>CPSC 4500 Undergraduate Research (6 Credits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pPr lvl="1"/>
            <a:r>
              <a:rPr lang="en-US" sz="2400" dirty="0" smtClean="0"/>
              <a:t>at least one additional three-credit upper division computer science class approved by the School of Computer Science</a:t>
            </a:r>
            <a:r>
              <a:rPr lang="en-US" sz="1400" dirty="0" smtClean="0"/>
              <a:t>.</a:t>
            </a:r>
          </a:p>
          <a:p>
            <a:endParaRPr lang="en-US" sz="1800" dirty="0" smtClean="0"/>
          </a:p>
          <a:p>
            <a:pPr>
              <a:buNone/>
            </a:pPr>
            <a:r>
              <a:rPr lang="en-US" sz="3600" dirty="0" smtClean="0"/>
              <a:t>TOTAL 15 credit hours 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839200" cy="1143000"/>
          </a:xfrm>
        </p:spPr>
        <p:txBody>
          <a:bodyPr/>
          <a:lstStyle/>
          <a:p>
            <a:r>
              <a:rPr lang="en-US" sz="4000" b="1" dirty="0" smtClean="0"/>
              <a:t>STEP </a:t>
            </a:r>
            <a:r>
              <a:rPr lang="en-US" sz="4000" b="1" dirty="0" smtClean="0"/>
              <a:t>3- </a:t>
            </a:r>
            <a:r>
              <a:rPr lang="en-US" sz="4000" b="1" dirty="0" smtClean="0"/>
              <a:t>(Spring (</a:t>
            </a:r>
            <a:r>
              <a:rPr lang="en-US" sz="4000" b="1" dirty="0" smtClean="0"/>
              <a:t>Jan-June) </a:t>
            </a:r>
            <a:r>
              <a:rPr lang="en-US" sz="4000" b="1" dirty="0" smtClean="0"/>
              <a:t>at CSU)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While completing research in Spring,</a:t>
            </a:r>
          </a:p>
          <a:p>
            <a:pPr lvl="1"/>
            <a:r>
              <a:rPr lang="en-US" dirty="0" smtClean="0"/>
              <a:t>prepare for GRE exam</a:t>
            </a:r>
          </a:p>
          <a:p>
            <a:pPr lvl="1"/>
            <a:r>
              <a:rPr lang="en-US" dirty="0" smtClean="0"/>
              <a:t>Request results of research be reported back to BIPT while earning Research Certificate</a:t>
            </a:r>
          </a:p>
          <a:p>
            <a:r>
              <a:rPr lang="en-US" dirty="0" smtClean="0"/>
              <a:t>Take GRE exam and send scores to CSU</a:t>
            </a:r>
          </a:p>
          <a:p>
            <a:r>
              <a:rPr lang="en-US" dirty="0" smtClean="0"/>
              <a:t>Apply for admissions to graduate program at CSU before June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pPr lvl="1"/>
            <a:r>
              <a:rPr lang="en-US" dirty="0" smtClean="0"/>
              <a:t>Submit final BIPT transcripts (in English) and proof of financial support</a:t>
            </a:r>
            <a:endParaRPr lang="en-US" sz="36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685800"/>
          </a:xfrm>
        </p:spPr>
        <p:txBody>
          <a:bodyPr/>
          <a:lstStyle/>
          <a:p>
            <a:r>
              <a:rPr lang="en-US" sz="3600" b="1" dirty="0" smtClean="0"/>
              <a:t>STEP 4 -MS </a:t>
            </a:r>
            <a:r>
              <a:rPr lang="en-US" sz="3600" b="1" dirty="0" smtClean="0"/>
              <a:t>Applied Computer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610600" cy="5516563"/>
          </a:xfrm>
        </p:spPr>
        <p:txBody>
          <a:bodyPr/>
          <a:lstStyle/>
          <a:p>
            <a:r>
              <a:rPr lang="en-US" dirty="0" smtClean="0"/>
              <a:t>36 hours of computer science coursework</a:t>
            </a:r>
          </a:p>
          <a:p>
            <a:pPr lvl="1"/>
            <a:r>
              <a:rPr lang="en-US" b="1" dirty="0" smtClean="0"/>
              <a:t>Program Core (12 Hours)</a:t>
            </a:r>
          </a:p>
          <a:p>
            <a:pPr lvl="1"/>
            <a:r>
              <a:rPr lang="en-US" b="1" dirty="0" smtClean="0"/>
              <a:t>Program Concentration (15 Hours):</a:t>
            </a:r>
            <a:endParaRPr lang="en-US" dirty="0" smtClean="0"/>
          </a:p>
          <a:p>
            <a:pPr lvl="2"/>
            <a:r>
              <a:rPr lang="en-US" dirty="0" smtClean="0"/>
              <a:t>Information Assurance</a:t>
            </a:r>
          </a:p>
          <a:p>
            <a:pPr lvl="3"/>
            <a:r>
              <a:rPr lang="en-US" dirty="0" smtClean="0"/>
              <a:t>Courses in Computer Networking and Security</a:t>
            </a:r>
          </a:p>
          <a:p>
            <a:pPr lvl="2"/>
            <a:r>
              <a:rPr lang="en-US" dirty="0" smtClean="0"/>
              <a:t>Software Development</a:t>
            </a:r>
          </a:p>
          <a:p>
            <a:pPr lvl="3"/>
            <a:r>
              <a:rPr lang="en-US" dirty="0" smtClean="0"/>
              <a:t>Courses in Programming and Software Engineering</a:t>
            </a:r>
          </a:p>
          <a:p>
            <a:pPr lvl="2"/>
            <a:r>
              <a:rPr lang="en-US" dirty="0" smtClean="0"/>
              <a:t>Modeling and Simulation</a:t>
            </a:r>
          </a:p>
          <a:p>
            <a:pPr lvl="3"/>
            <a:r>
              <a:rPr lang="en-US" dirty="0" smtClean="0"/>
              <a:t>Courses in Simulation and Visualization</a:t>
            </a:r>
          </a:p>
          <a:p>
            <a:pPr lvl="1"/>
            <a:r>
              <a:rPr lang="en-US" b="1" dirty="0" smtClean="0"/>
              <a:t>Program Electives (9 Hours)</a:t>
            </a:r>
          </a:p>
          <a:p>
            <a:pPr lvl="2"/>
            <a:r>
              <a:rPr lang="en-US" b="1" i="1" dirty="0" smtClean="0"/>
              <a:t>Thesis recommended</a:t>
            </a:r>
          </a:p>
          <a:p>
            <a:pPr lvl="1"/>
            <a:r>
              <a:rPr lang="en-US" b="1" dirty="0" smtClean="0"/>
              <a:t>Exit Exam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609600"/>
            <a:ext cx="7772400" cy="19208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TSYS School of Computer Science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362200"/>
            <a:ext cx="73152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Columbus State University</a:t>
            </a:r>
          </a:p>
          <a:p>
            <a:pPr eaLnBrk="1" hangingPunct="1">
              <a:defRPr/>
            </a:pPr>
            <a:r>
              <a:rPr lang="en-US" dirty="0" smtClean="0"/>
              <a:t>Center for Commerce and Technology</a:t>
            </a:r>
          </a:p>
          <a:p>
            <a:pPr eaLnBrk="1" hangingPunct="1">
              <a:defRPr/>
            </a:pPr>
            <a:r>
              <a:rPr lang="en-US" dirty="0" smtClean="0">
                <a:hlinkClick r:id="rId2"/>
              </a:rPr>
              <a:t>http://cs.ColumbusState.edu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>
                <a:hlinkClick r:id="rId3"/>
              </a:rPr>
              <a:t>cs@columbusstate.edu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>
                <a:hlinkClick r:id="rId4"/>
              </a:rPr>
              <a:t>wsummers@columbusstate.edu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49965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1523</TotalTime>
  <Words>282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 PRESENTATION to BEIJING INSTITUTE of PETROCHEMICAL TECHNOLOGY </vt:lpstr>
      <vt:lpstr>AGENDA</vt:lpstr>
      <vt:lpstr>STEP 1- March-November (in China)</vt:lpstr>
      <vt:lpstr>STEP 2 (Spring (Jan-May) at CSU)</vt:lpstr>
      <vt:lpstr>STEP 3- (Spring (Jan-June) at CSU)</vt:lpstr>
      <vt:lpstr>STEP 4 -MS Applied Computer Science</vt:lpstr>
      <vt:lpstr>TSYS School of Computer Science</vt:lpstr>
    </vt:vector>
  </TitlesOfParts>
  <Company>Columbus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CSU</dc:creator>
  <cp:lastModifiedBy>summers_wayne</cp:lastModifiedBy>
  <cp:revision>53</cp:revision>
  <cp:lastPrinted>2011-02-07T23:41:45Z</cp:lastPrinted>
  <dcterms:created xsi:type="dcterms:W3CDTF">2010-09-19T15:03:07Z</dcterms:created>
  <dcterms:modified xsi:type="dcterms:W3CDTF">2012-03-07T00:07:21Z</dcterms:modified>
</cp:coreProperties>
</file>